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66" r:id="rId2"/>
    <p:sldId id="267" r:id="rId3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acy Freeborg-Junge" initials="SF" lastIdx="15" clrIdx="0"/>
  <p:cmAuthor id="2" name="Admin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9C9C"/>
    <a:srgbClr val="321749"/>
    <a:srgbClr val="595959"/>
    <a:srgbClr val="35184B"/>
    <a:srgbClr val="00768A"/>
    <a:srgbClr val="A0002D"/>
    <a:srgbClr val="006B66"/>
    <a:srgbClr val="FFC168"/>
    <a:srgbClr val="9E3826"/>
    <a:srgbClr val="BF45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71226A-F5A9-4741-84E9-48731C5BDAA6}" v="7" dt="2025-03-20T16:16:48.3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52"/>
    <p:restoredTop sz="92006"/>
  </p:normalViewPr>
  <p:slideViewPr>
    <p:cSldViewPr snapToGrid="0" snapToObjects="1">
      <p:cViewPr varScale="1">
        <p:scale>
          <a:sx n="70" d="100"/>
          <a:sy n="70" d="100"/>
        </p:scale>
        <p:origin x="35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18F14-8F2D-BD4C-84F9-D6490052A65E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1EE44-34DA-1641-98C7-90887BADD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45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553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789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519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77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17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749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212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991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76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072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32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1096F-051E-274C-8E7B-F6919C74A8B0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B4EF6-A27D-6945-A158-2055C67F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12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9A5606B-4642-1649-A348-D9068BF975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580" y="298282"/>
            <a:ext cx="2018135" cy="410991"/>
          </a:xfrm>
          <a:prstGeom prst="rect">
            <a:avLst/>
          </a:prstGeom>
        </p:spPr>
      </p:pic>
      <p:sp>
        <p:nvSpPr>
          <p:cNvPr id="15" name="Rectangle 11">
            <a:extLst>
              <a:ext uri="{FF2B5EF4-FFF2-40B4-BE49-F238E27FC236}">
                <a16:creationId xmlns:a16="http://schemas.microsoft.com/office/drawing/2014/main" id="{642C0821-CEFF-7240-B547-23B125A1DDF0}"/>
              </a:ext>
            </a:extLst>
          </p:cNvPr>
          <p:cNvSpPr/>
          <p:nvPr/>
        </p:nvSpPr>
        <p:spPr>
          <a:xfrm>
            <a:off x="-7944" y="3286"/>
            <a:ext cx="5458522" cy="904672"/>
          </a:xfrm>
          <a:custGeom>
            <a:avLst/>
            <a:gdLst>
              <a:gd name="connsiteX0" fmla="*/ 0 w 5648093"/>
              <a:gd name="connsiteY0" fmla="*/ 0 h 904672"/>
              <a:gd name="connsiteX1" fmla="*/ 5648093 w 5648093"/>
              <a:gd name="connsiteY1" fmla="*/ 0 h 904672"/>
              <a:gd name="connsiteX2" fmla="*/ 5648093 w 5648093"/>
              <a:gd name="connsiteY2" fmla="*/ 904672 h 904672"/>
              <a:gd name="connsiteX3" fmla="*/ 0 w 5648093"/>
              <a:gd name="connsiteY3" fmla="*/ 904672 h 904672"/>
              <a:gd name="connsiteX4" fmla="*/ 0 w 5648093"/>
              <a:gd name="connsiteY4" fmla="*/ 0 h 904672"/>
              <a:gd name="connsiteX0" fmla="*/ 0 w 6071839"/>
              <a:gd name="connsiteY0" fmla="*/ 0 h 904672"/>
              <a:gd name="connsiteX1" fmla="*/ 6071839 w 6071839"/>
              <a:gd name="connsiteY1" fmla="*/ 5576 h 904672"/>
              <a:gd name="connsiteX2" fmla="*/ 5648093 w 6071839"/>
              <a:gd name="connsiteY2" fmla="*/ 904672 h 904672"/>
              <a:gd name="connsiteX3" fmla="*/ 0 w 6071839"/>
              <a:gd name="connsiteY3" fmla="*/ 904672 h 904672"/>
              <a:gd name="connsiteX4" fmla="*/ 0 w 6071839"/>
              <a:gd name="connsiteY4" fmla="*/ 0 h 904672"/>
              <a:gd name="connsiteX0" fmla="*/ 624469 w 6071839"/>
              <a:gd name="connsiteY0" fmla="*/ 0 h 899096"/>
              <a:gd name="connsiteX1" fmla="*/ 6071839 w 6071839"/>
              <a:gd name="connsiteY1" fmla="*/ 0 h 899096"/>
              <a:gd name="connsiteX2" fmla="*/ 5648093 w 6071839"/>
              <a:gd name="connsiteY2" fmla="*/ 899096 h 899096"/>
              <a:gd name="connsiteX3" fmla="*/ 0 w 6071839"/>
              <a:gd name="connsiteY3" fmla="*/ 899096 h 899096"/>
              <a:gd name="connsiteX4" fmla="*/ 624469 w 6071839"/>
              <a:gd name="connsiteY4" fmla="*/ 0 h 899096"/>
              <a:gd name="connsiteX0" fmla="*/ 11152 w 5458522"/>
              <a:gd name="connsiteY0" fmla="*/ 0 h 904672"/>
              <a:gd name="connsiteX1" fmla="*/ 5458522 w 5458522"/>
              <a:gd name="connsiteY1" fmla="*/ 0 h 904672"/>
              <a:gd name="connsiteX2" fmla="*/ 5034776 w 5458522"/>
              <a:gd name="connsiteY2" fmla="*/ 899096 h 904672"/>
              <a:gd name="connsiteX3" fmla="*/ 0 w 5458522"/>
              <a:gd name="connsiteY3" fmla="*/ 904672 h 904672"/>
              <a:gd name="connsiteX4" fmla="*/ 11152 w 5458522"/>
              <a:gd name="connsiteY4" fmla="*/ 0 h 90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8522" h="904672">
                <a:moveTo>
                  <a:pt x="11152" y="0"/>
                </a:moveTo>
                <a:lnTo>
                  <a:pt x="5458522" y="0"/>
                </a:lnTo>
                <a:lnTo>
                  <a:pt x="5034776" y="899096"/>
                </a:lnTo>
                <a:lnTo>
                  <a:pt x="0" y="904672"/>
                </a:lnTo>
                <a:lnTo>
                  <a:pt x="11152" y="0"/>
                </a:lnTo>
                <a:close/>
              </a:path>
            </a:pathLst>
          </a:custGeom>
          <a:solidFill>
            <a:srgbClr val="321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x-none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C85E6E-4904-834C-AE66-E2C38A0C4B9B}"/>
              </a:ext>
            </a:extLst>
          </p:cNvPr>
          <p:cNvCxnSpPr/>
          <p:nvPr/>
        </p:nvCxnSpPr>
        <p:spPr>
          <a:xfrm flipH="1">
            <a:off x="-7944" y="904672"/>
            <a:ext cx="7780344" cy="0"/>
          </a:xfrm>
          <a:prstGeom prst="line">
            <a:avLst/>
          </a:prstGeom>
          <a:ln>
            <a:solidFill>
              <a:srgbClr val="4D4D4D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D23A1D17-5133-CB46-9A43-C9C7411B0985}"/>
              </a:ext>
            </a:extLst>
          </p:cNvPr>
          <p:cNvSpPr/>
          <p:nvPr/>
        </p:nvSpPr>
        <p:spPr>
          <a:xfrm>
            <a:off x="0" y="9906507"/>
            <a:ext cx="7772400" cy="151893"/>
          </a:xfrm>
          <a:prstGeom prst="rect">
            <a:avLst/>
          </a:prstGeom>
          <a:solidFill>
            <a:srgbClr val="3518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x-none">
              <a:solidFill>
                <a:srgbClr val="A0002D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9B84A65-649C-7F45-90B6-183032EE8887}"/>
              </a:ext>
            </a:extLst>
          </p:cNvPr>
          <p:cNvSpPr txBox="1"/>
          <p:nvPr/>
        </p:nvSpPr>
        <p:spPr>
          <a:xfrm>
            <a:off x="649358" y="247608"/>
            <a:ext cx="4554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b="1" i="0" u="none" baseline="0" dirty="0">
                <a:solidFill>
                  <a:schemeClr val="bg1"/>
                </a:solidFill>
                <a:latin typeface="Corbel" panose="020B050302020402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Social posts</a:t>
            </a:r>
            <a:endParaRPr lang="x-none" sz="2400" b="1" i="0" u="none" baseline="0" dirty="0">
              <a:solidFill>
                <a:schemeClr val="bg1"/>
              </a:solidFill>
              <a:latin typeface="Corbel" panose="020B050302020402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FBE868-8EB0-E32E-6D22-F84EB9EA71F8}"/>
              </a:ext>
            </a:extLst>
          </p:cNvPr>
          <p:cNvSpPr txBox="1"/>
          <p:nvPr/>
        </p:nvSpPr>
        <p:spPr>
          <a:xfrm>
            <a:off x="875951" y="8737447"/>
            <a:ext cx="6440990" cy="927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514350">
              <a:lnSpc>
                <a:spcPct val="115000"/>
              </a:lnSpc>
              <a:spcBef>
                <a:spcPts val="2040"/>
              </a:spcBef>
              <a:spcAft>
                <a:spcPts val="800"/>
              </a:spcAft>
            </a:pPr>
            <a:r>
              <a:rPr lang="es-ES" sz="1200" dirty="0">
                <a:solidFill>
                  <a:srgbClr val="595959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Empieza a saborear tu comida nuevamente en lugar de saborear el tabaco. Unos días después de dejar de fumar, tu sentido del gusto volverá. Únete al Programa EX en VAMOS.EXProgram.com/CLIENTNAME y comienza a vivir una vida libre de tabaco hoy mismo. ¡Es GRATIS!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3C59E6-56FD-E251-9341-E0F1B1EDD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92"/>
            <a:ext cx="7772400" cy="100462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5939BF-E721-C1CA-5DC6-B0D8C98EAD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817" y="1602400"/>
            <a:ext cx="4479190" cy="2344131"/>
          </a:xfrm>
          <a:prstGeom prst="rect">
            <a:avLst/>
          </a:prstGeom>
          <a:ln>
            <a:solidFill>
              <a:srgbClr val="321749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09E57C-B3D0-CDDB-2C51-318677541D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558" y="6279627"/>
            <a:ext cx="4483146" cy="2330223"/>
          </a:xfrm>
          <a:prstGeom prst="rect">
            <a:avLst/>
          </a:prstGeom>
          <a:ln>
            <a:solidFill>
              <a:srgbClr val="321749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930110-FDCB-48D3-9827-327B9F06CA29}"/>
              </a:ext>
            </a:extLst>
          </p:cNvPr>
          <p:cNvSpPr txBox="1"/>
          <p:nvPr/>
        </p:nvSpPr>
        <p:spPr>
          <a:xfrm>
            <a:off x="649358" y="1276148"/>
            <a:ext cx="2953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rgbClr val="079C9C"/>
                </a:solidFill>
                <a:latin typeface="Jeko" pitchFamily="50" charset="0"/>
              </a:rPr>
              <a:t>Publicar</a:t>
            </a:r>
            <a:r>
              <a:rPr lang="en-US" sz="1200" b="1" dirty="0">
                <a:solidFill>
                  <a:srgbClr val="079C9C"/>
                </a:solidFill>
                <a:latin typeface="Jeko" pitchFamily="50" charset="0"/>
              </a:rPr>
              <a:t> #1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1FE4F7-3DA0-52B5-2574-0C5B31BBEFAD}"/>
              </a:ext>
            </a:extLst>
          </p:cNvPr>
          <p:cNvSpPr txBox="1"/>
          <p:nvPr/>
        </p:nvSpPr>
        <p:spPr>
          <a:xfrm>
            <a:off x="649358" y="5960382"/>
            <a:ext cx="34777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rgbClr val="079C9C"/>
                </a:solidFill>
                <a:latin typeface="Jeko" pitchFamily="50" charset="0"/>
              </a:rPr>
              <a:t>Publicar</a:t>
            </a:r>
            <a:r>
              <a:rPr lang="en-US" sz="1200" b="1" dirty="0">
                <a:solidFill>
                  <a:srgbClr val="079C9C"/>
                </a:solidFill>
                <a:latin typeface="Jeko" pitchFamily="50" charset="0"/>
              </a:rPr>
              <a:t> #2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BF7BC1-597A-BA67-30E6-DA5FC6879F25}"/>
              </a:ext>
            </a:extLst>
          </p:cNvPr>
          <p:cNvSpPr txBox="1"/>
          <p:nvPr/>
        </p:nvSpPr>
        <p:spPr>
          <a:xfrm>
            <a:off x="894080" y="4034942"/>
            <a:ext cx="5976295" cy="1670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Gana tiempo con tu familia y no solo con el tabaco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5 minutos solo con el tabaco</a:t>
            </a:r>
            <a:r>
              <a:rPr lang="en-U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20 cigarrillos en un paquete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1 Hora y 40 minutos perdidos cada día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50 horas </a:t>
            </a:r>
            <a:r>
              <a:rPr lang="en-US" sz="1200" dirty="0" err="1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perdidas</a:t>
            </a:r>
            <a:r>
              <a:rPr lang="en-U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cada</a:t>
            </a:r>
            <a:r>
              <a:rPr lang="en-U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mes</a:t>
            </a:r>
            <a:r>
              <a:rPr lang="en-U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fumando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Vive tu vida libre de la adicción a la nicotina. Aprende uniéndote al Programa EX y en VAMOS.EXProgram.com/CLIENTNAME. ¡Es GRATIS!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822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D53BBE-0D5D-63DB-6FBE-8C136110D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6A9725E-5E62-1DE5-5D55-DC54D941B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580" y="298282"/>
            <a:ext cx="2018135" cy="410991"/>
          </a:xfrm>
          <a:prstGeom prst="rect">
            <a:avLst/>
          </a:prstGeom>
        </p:spPr>
      </p:pic>
      <p:sp>
        <p:nvSpPr>
          <p:cNvPr id="15" name="Rectangle 11">
            <a:extLst>
              <a:ext uri="{FF2B5EF4-FFF2-40B4-BE49-F238E27FC236}">
                <a16:creationId xmlns:a16="http://schemas.microsoft.com/office/drawing/2014/main" id="{FF18EA61-102B-402C-969E-C4AB08978B4E}"/>
              </a:ext>
            </a:extLst>
          </p:cNvPr>
          <p:cNvSpPr/>
          <p:nvPr/>
        </p:nvSpPr>
        <p:spPr>
          <a:xfrm>
            <a:off x="-7944" y="3286"/>
            <a:ext cx="5458522" cy="904672"/>
          </a:xfrm>
          <a:custGeom>
            <a:avLst/>
            <a:gdLst>
              <a:gd name="connsiteX0" fmla="*/ 0 w 5648093"/>
              <a:gd name="connsiteY0" fmla="*/ 0 h 904672"/>
              <a:gd name="connsiteX1" fmla="*/ 5648093 w 5648093"/>
              <a:gd name="connsiteY1" fmla="*/ 0 h 904672"/>
              <a:gd name="connsiteX2" fmla="*/ 5648093 w 5648093"/>
              <a:gd name="connsiteY2" fmla="*/ 904672 h 904672"/>
              <a:gd name="connsiteX3" fmla="*/ 0 w 5648093"/>
              <a:gd name="connsiteY3" fmla="*/ 904672 h 904672"/>
              <a:gd name="connsiteX4" fmla="*/ 0 w 5648093"/>
              <a:gd name="connsiteY4" fmla="*/ 0 h 904672"/>
              <a:gd name="connsiteX0" fmla="*/ 0 w 6071839"/>
              <a:gd name="connsiteY0" fmla="*/ 0 h 904672"/>
              <a:gd name="connsiteX1" fmla="*/ 6071839 w 6071839"/>
              <a:gd name="connsiteY1" fmla="*/ 5576 h 904672"/>
              <a:gd name="connsiteX2" fmla="*/ 5648093 w 6071839"/>
              <a:gd name="connsiteY2" fmla="*/ 904672 h 904672"/>
              <a:gd name="connsiteX3" fmla="*/ 0 w 6071839"/>
              <a:gd name="connsiteY3" fmla="*/ 904672 h 904672"/>
              <a:gd name="connsiteX4" fmla="*/ 0 w 6071839"/>
              <a:gd name="connsiteY4" fmla="*/ 0 h 904672"/>
              <a:gd name="connsiteX0" fmla="*/ 624469 w 6071839"/>
              <a:gd name="connsiteY0" fmla="*/ 0 h 899096"/>
              <a:gd name="connsiteX1" fmla="*/ 6071839 w 6071839"/>
              <a:gd name="connsiteY1" fmla="*/ 0 h 899096"/>
              <a:gd name="connsiteX2" fmla="*/ 5648093 w 6071839"/>
              <a:gd name="connsiteY2" fmla="*/ 899096 h 899096"/>
              <a:gd name="connsiteX3" fmla="*/ 0 w 6071839"/>
              <a:gd name="connsiteY3" fmla="*/ 899096 h 899096"/>
              <a:gd name="connsiteX4" fmla="*/ 624469 w 6071839"/>
              <a:gd name="connsiteY4" fmla="*/ 0 h 899096"/>
              <a:gd name="connsiteX0" fmla="*/ 11152 w 5458522"/>
              <a:gd name="connsiteY0" fmla="*/ 0 h 904672"/>
              <a:gd name="connsiteX1" fmla="*/ 5458522 w 5458522"/>
              <a:gd name="connsiteY1" fmla="*/ 0 h 904672"/>
              <a:gd name="connsiteX2" fmla="*/ 5034776 w 5458522"/>
              <a:gd name="connsiteY2" fmla="*/ 899096 h 904672"/>
              <a:gd name="connsiteX3" fmla="*/ 0 w 5458522"/>
              <a:gd name="connsiteY3" fmla="*/ 904672 h 904672"/>
              <a:gd name="connsiteX4" fmla="*/ 11152 w 5458522"/>
              <a:gd name="connsiteY4" fmla="*/ 0 h 90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8522" h="904672">
                <a:moveTo>
                  <a:pt x="11152" y="0"/>
                </a:moveTo>
                <a:lnTo>
                  <a:pt x="5458522" y="0"/>
                </a:lnTo>
                <a:lnTo>
                  <a:pt x="5034776" y="899096"/>
                </a:lnTo>
                <a:lnTo>
                  <a:pt x="0" y="904672"/>
                </a:lnTo>
                <a:lnTo>
                  <a:pt x="11152" y="0"/>
                </a:lnTo>
                <a:close/>
              </a:path>
            </a:pathLst>
          </a:custGeom>
          <a:solidFill>
            <a:srgbClr val="321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x-none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2F349F3-EDC0-79A0-36C6-57AECEF7FAE9}"/>
              </a:ext>
            </a:extLst>
          </p:cNvPr>
          <p:cNvCxnSpPr/>
          <p:nvPr/>
        </p:nvCxnSpPr>
        <p:spPr>
          <a:xfrm flipH="1">
            <a:off x="-7944" y="904672"/>
            <a:ext cx="7780344" cy="0"/>
          </a:xfrm>
          <a:prstGeom prst="line">
            <a:avLst/>
          </a:prstGeom>
          <a:ln>
            <a:solidFill>
              <a:srgbClr val="4D4D4D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59C55443-BFEB-D9CE-0055-EF2C6A8193C3}"/>
              </a:ext>
            </a:extLst>
          </p:cNvPr>
          <p:cNvSpPr/>
          <p:nvPr/>
        </p:nvSpPr>
        <p:spPr>
          <a:xfrm>
            <a:off x="0" y="9906507"/>
            <a:ext cx="7772400" cy="151893"/>
          </a:xfrm>
          <a:prstGeom prst="rect">
            <a:avLst/>
          </a:prstGeom>
          <a:solidFill>
            <a:srgbClr val="3518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x-none">
              <a:solidFill>
                <a:srgbClr val="A0002D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B47DFD0-484F-7FCD-FFCC-DB50D1554CE3}"/>
              </a:ext>
            </a:extLst>
          </p:cNvPr>
          <p:cNvSpPr txBox="1"/>
          <p:nvPr/>
        </p:nvSpPr>
        <p:spPr>
          <a:xfrm>
            <a:off x="649358" y="247608"/>
            <a:ext cx="4554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b="1" i="0" u="none" baseline="0" dirty="0">
                <a:solidFill>
                  <a:schemeClr val="bg1"/>
                </a:solidFill>
                <a:latin typeface="Corbel" panose="020B050302020402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Social posts</a:t>
            </a:r>
            <a:endParaRPr lang="x-none" sz="2400" b="1" i="0" u="none" baseline="0" dirty="0">
              <a:solidFill>
                <a:schemeClr val="bg1"/>
              </a:solidFill>
              <a:latin typeface="Corbel" panose="020B050302020402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71901-117B-02CD-5DAC-70E7B5F9D184}"/>
              </a:ext>
            </a:extLst>
          </p:cNvPr>
          <p:cNvSpPr txBox="1"/>
          <p:nvPr/>
        </p:nvSpPr>
        <p:spPr>
          <a:xfrm>
            <a:off x="872424" y="4020148"/>
            <a:ext cx="5976295" cy="1670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Gana tiempo con tu familia y no solo con el tabaco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5 minutos solo con el tabaco</a:t>
            </a:r>
            <a:r>
              <a:rPr lang="en-U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20 cigarrillos en un paquete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1 Hora y 40 minutos perdidos cada día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50 horas </a:t>
            </a:r>
            <a:r>
              <a:rPr lang="en-US" sz="1200" dirty="0" err="1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perdidas</a:t>
            </a:r>
            <a:r>
              <a:rPr lang="en-U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cada</a:t>
            </a:r>
            <a:r>
              <a:rPr lang="en-U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mes</a:t>
            </a:r>
            <a:r>
              <a:rPr lang="en-U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fumando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Vive tu vida libre de la adicción a la nicotina. Aprende uniéndote al Programa EX y en VAMOS.EXProgram.com/CLIENTNAME. ¡Es GRATIS!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350729-C9A5-D085-A889-2B336FFCDDEB}"/>
              </a:ext>
            </a:extLst>
          </p:cNvPr>
          <p:cNvSpPr txBox="1"/>
          <p:nvPr/>
        </p:nvSpPr>
        <p:spPr>
          <a:xfrm>
            <a:off x="649357" y="5965904"/>
            <a:ext cx="38974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1200" b="1" i="0" u="none" baseline="0" dirty="0" err="1">
                <a:solidFill>
                  <a:srgbClr val="079C9C"/>
                </a:solidFill>
                <a:latin typeface="Jeko" pitchFamily="50" charset="0"/>
              </a:rPr>
              <a:t>Publicar</a:t>
            </a:r>
            <a:r>
              <a:rPr lang="en-US" sz="1200" b="1" i="0" u="none" baseline="0" dirty="0">
                <a:solidFill>
                  <a:srgbClr val="079C9C"/>
                </a:solidFill>
                <a:latin typeface="Jeko" pitchFamily="50" charset="0"/>
              </a:rPr>
              <a:t> #4</a:t>
            </a:r>
            <a:endParaRPr lang="en-US" sz="1200" b="1" dirty="0">
              <a:solidFill>
                <a:srgbClr val="079C9C"/>
              </a:solidFill>
              <a:latin typeface="Jeko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F71CF0-7709-94D9-A053-DFB72C71564C}"/>
              </a:ext>
            </a:extLst>
          </p:cNvPr>
          <p:cNvSpPr txBox="1"/>
          <p:nvPr/>
        </p:nvSpPr>
        <p:spPr>
          <a:xfrm>
            <a:off x="872424" y="8685207"/>
            <a:ext cx="6515941" cy="715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514350">
              <a:lnSpc>
                <a:spcPct val="115000"/>
              </a:lnSpc>
              <a:spcBef>
                <a:spcPts val="2040"/>
              </a:spcBef>
              <a:spcAft>
                <a:spcPts val="800"/>
              </a:spcAft>
            </a:pPr>
            <a:r>
              <a:rPr lang="es-ES" sz="1200" dirty="0">
                <a:solidFill>
                  <a:srgbClr val="4D4D4D"/>
                </a:solidFill>
                <a:effectLst/>
                <a:latin typeface="Jeko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Gana dinero para lo que realmente deseas... en lugar de perder dinero en cigarrillos. Únete al Programa EX en VAMOS.EXProgram.com/CLIENTNAME y comienza a vivir una vida libre de tabaco hoy mismo. ¡Es GRATIS!</a:t>
            </a:r>
            <a:endParaRPr lang="en-US" sz="1200" dirty="0">
              <a:effectLst/>
              <a:latin typeface="Jeko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8F1196-4FC5-0DD5-9C5F-1FC5796C5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772400" cy="100462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D848EA-BE70-D2AF-624D-FE8EB5A0BA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004" y="1633033"/>
            <a:ext cx="4419379" cy="2309563"/>
          </a:xfrm>
          <a:prstGeom prst="rect">
            <a:avLst/>
          </a:prstGeom>
          <a:ln>
            <a:solidFill>
              <a:srgbClr val="321749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63A309-FF30-CDDF-8223-34446AD365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424" y="6282980"/>
            <a:ext cx="4425099" cy="2309564"/>
          </a:xfrm>
          <a:prstGeom prst="rect">
            <a:avLst/>
          </a:prstGeom>
          <a:ln>
            <a:solidFill>
              <a:srgbClr val="321749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7FF0343-6C3D-D66B-6AE8-8A9824132DBD}"/>
              </a:ext>
            </a:extLst>
          </p:cNvPr>
          <p:cNvSpPr txBox="1"/>
          <p:nvPr/>
        </p:nvSpPr>
        <p:spPr>
          <a:xfrm>
            <a:off x="649357" y="1295848"/>
            <a:ext cx="26880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rgbClr val="079C9C"/>
                </a:solidFill>
                <a:latin typeface="Jeko" pitchFamily="50" charset="0"/>
              </a:rPr>
              <a:t>Publicar</a:t>
            </a:r>
            <a:r>
              <a:rPr lang="en-US" sz="1200" b="1" dirty="0">
                <a:solidFill>
                  <a:srgbClr val="079C9C"/>
                </a:solidFill>
                <a:latin typeface="Jeko" pitchFamily="50" charset="0"/>
              </a:rPr>
              <a:t> #3</a:t>
            </a:r>
          </a:p>
        </p:txBody>
      </p:sp>
    </p:spTree>
    <p:extLst>
      <p:ext uri="{BB962C8B-B14F-4D97-AF65-F5344CB8AC3E}">
        <p14:creationId xmlns:p14="http://schemas.microsoft.com/office/powerpoint/2010/main" val="3041697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1559</TotalTime>
  <Words>247</Words>
  <Application>Microsoft Office PowerPoint</Application>
  <PresentationFormat>Custom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Corbel</vt:lpstr>
      <vt:lpstr>Jeko</vt:lpstr>
      <vt:lpstr>Symbol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Kerry Timander</dc:creator>
  <cp:lastModifiedBy>Allison Dongoski</cp:lastModifiedBy>
  <cp:revision>103</cp:revision>
  <dcterms:created xsi:type="dcterms:W3CDTF">2018-04-15T15:46:28Z</dcterms:created>
  <dcterms:modified xsi:type="dcterms:W3CDTF">2025-03-20T18:08:10Z</dcterms:modified>
</cp:coreProperties>
</file>