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233650" cy="7954963"/>
  <p:notesSz cx="6858000" cy="9144000"/>
  <p:defaultTextStyle>
    <a:defPPr>
      <a:defRPr lang="en-US"/>
    </a:defPPr>
    <a:lvl1pPr marL="0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1pPr>
    <a:lvl2pPr marL="556504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2pPr>
    <a:lvl3pPr marL="1113008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3pPr>
    <a:lvl4pPr marL="1669512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4pPr>
    <a:lvl5pPr marL="2226015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5pPr>
    <a:lvl6pPr marL="2782519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6pPr>
    <a:lvl7pPr marL="3339023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7pPr>
    <a:lvl8pPr marL="3895527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8pPr>
    <a:lvl9pPr marL="4452031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AE599C-FF95-4776-AC16-8834FDAD3DA1}" v="1" dt="2025-03-18T19:55:40.7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53"/>
    <p:restoredTop sz="94595"/>
  </p:normalViewPr>
  <p:slideViewPr>
    <p:cSldViewPr snapToGrid="0" snapToObjects="1">
      <p:cViewPr varScale="1">
        <p:scale>
          <a:sx n="89" d="100"/>
          <a:sy n="89" d="100"/>
        </p:scale>
        <p:origin x="7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1889"/>
            <a:ext cx="11425238" cy="2769506"/>
          </a:xfrm>
        </p:spPr>
        <p:txBody>
          <a:bodyPr anchor="b"/>
          <a:lstStyle>
            <a:lvl1pPr algn="ctr"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78198"/>
            <a:ext cx="11425238" cy="1920607"/>
          </a:xfrm>
        </p:spPr>
        <p:txBody>
          <a:bodyPr/>
          <a:lstStyle>
            <a:lvl1pPr marL="0" indent="0" algn="ctr">
              <a:buNone/>
              <a:defRPr sz="2784"/>
            </a:lvl1pPr>
            <a:lvl2pPr marL="530352" indent="0" algn="ctr">
              <a:buNone/>
              <a:defRPr sz="2320"/>
            </a:lvl2pPr>
            <a:lvl3pPr marL="1060704" indent="0" algn="ctr">
              <a:buNone/>
              <a:defRPr sz="2088"/>
            </a:lvl3pPr>
            <a:lvl4pPr marL="1591056" indent="0" algn="ctr">
              <a:buNone/>
              <a:defRPr sz="1856"/>
            </a:lvl4pPr>
            <a:lvl5pPr marL="2121408" indent="0" algn="ctr">
              <a:buNone/>
              <a:defRPr sz="1856"/>
            </a:lvl5pPr>
            <a:lvl6pPr marL="2651760" indent="0" algn="ctr">
              <a:buNone/>
              <a:defRPr sz="1856"/>
            </a:lvl6pPr>
            <a:lvl7pPr marL="3182112" indent="0" algn="ctr">
              <a:buNone/>
              <a:defRPr sz="1856"/>
            </a:lvl7pPr>
            <a:lvl8pPr marL="3712464" indent="0" algn="ctr">
              <a:buNone/>
              <a:defRPr sz="1856"/>
            </a:lvl8pPr>
            <a:lvl9pPr marL="4242816" indent="0" algn="ctr">
              <a:buNone/>
              <a:defRPr sz="18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8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3528"/>
            <a:ext cx="3284756" cy="6741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3528"/>
            <a:ext cx="9663847" cy="6741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1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3218"/>
            <a:ext cx="13139023" cy="3309043"/>
          </a:xfrm>
        </p:spPr>
        <p:txBody>
          <a:bodyPr anchor="b"/>
          <a:lstStyle>
            <a:lvl1pPr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23565"/>
            <a:ext cx="13139023" cy="1740148"/>
          </a:xfrm>
        </p:spPr>
        <p:txBody>
          <a:bodyPr/>
          <a:lstStyle>
            <a:lvl1pPr marL="0" indent="0">
              <a:buNone/>
              <a:defRPr sz="2784">
                <a:solidFill>
                  <a:schemeClr val="tx1">
                    <a:tint val="75000"/>
                  </a:schemeClr>
                </a:solidFill>
              </a:defRPr>
            </a:lvl1pPr>
            <a:lvl2pPr marL="530352" indent="0">
              <a:buNone/>
              <a:defRPr sz="2320">
                <a:solidFill>
                  <a:schemeClr val="tx1">
                    <a:tint val="75000"/>
                  </a:schemeClr>
                </a:solidFill>
              </a:defRPr>
            </a:lvl2pPr>
            <a:lvl3pPr marL="1060704" indent="0">
              <a:buNone/>
              <a:defRPr sz="2088">
                <a:solidFill>
                  <a:schemeClr val="tx1">
                    <a:tint val="75000"/>
                  </a:schemeClr>
                </a:solidFill>
              </a:defRPr>
            </a:lvl3pPr>
            <a:lvl4pPr marL="159105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4pPr>
            <a:lvl5pPr marL="2121408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5pPr>
            <a:lvl6pPr marL="2651760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6pPr>
            <a:lvl7pPr marL="3182112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7pPr>
            <a:lvl8pPr marL="3712464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8pPr>
            <a:lvl9pPr marL="424281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3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9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3529"/>
            <a:ext cx="13139023" cy="153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0071"/>
            <a:ext cx="6444547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05771"/>
            <a:ext cx="6444547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0071"/>
            <a:ext cx="6476285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05771"/>
            <a:ext cx="6476285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9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6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5368"/>
            <a:ext cx="7712035" cy="5653180"/>
          </a:xfrm>
        </p:spPr>
        <p:txBody>
          <a:bodyPr/>
          <a:lstStyle>
            <a:lvl1pPr>
              <a:defRPr sz="3712"/>
            </a:lvl1pPr>
            <a:lvl2pPr>
              <a:defRPr sz="3248"/>
            </a:lvl2pPr>
            <a:lvl3pPr>
              <a:defRPr sz="2784"/>
            </a:lvl3pPr>
            <a:lvl4pPr>
              <a:defRPr sz="2320"/>
            </a:lvl4pPr>
            <a:lvl5pPr>
              <a:defRPr sz="2320"/>
            </a:lvl5pPr>
            <a:lvl6pPr>
              <a:defRPr sz="2320"/>
            </a:lvl6pPr>
            <a:lvl7pPr>
              <a:defRPr sz="2320"/>
            </a:lvl7pPr>
            <a:lvl8pPr>
              <a:defRPr sz="2320"/>
            </a:lvl8pPr>
            <a:lvl9pPr>
              <a:defRPr sz="2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9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5368"/>
            <a:ext cx="7712035" cy="5653180"/>
          </a:xfrm>
        </p:spPr>
        <p:txBody>
          <a:bodyPr anchor="t"/>
          <a:lstStyle>
            <a:lvl1pPr marL="0" indent="0">
              <a:buNone/>
              <a:defRPr sz="3712"/>
            </a:lvl1pPr>
            <a:lvl2pPr marL="530352" indent="0">
              <a:buNone/>
              <a:defRPr sz="3248"/>
            </a:lvl2pPr>
            <a:lvl3pPr marL="1060704" indent="0">
              <a:buNone/>
              <a:defRPr sz="2784"/>
            </a:lvl3pPr>
            <a:lvl4pPr marL="1591056" indent="0">
              <a:buNone/>
              <a:defRPr sz="2320"/>
            </a:lvl4pPr>
            <a:lvl5pPr marL="2121408" indent="0">
              <a:buNone/>
              <a:defRPr sz="2320"/>
            </a:lvl5pPr>
            <a:lvl6pPr marL="2651760" indent="0">
              <a:buNone/>
              <a:defRPr sz="2320"/>
            </a:lvl6pPr>
            <a:lvl7pPr marL="3182112" indent="0">
              <a:buNone/>
              <a:defRPr sz="2320"/>
            </a:lvl7pPr>
            <a:lvl8pPr marL="3712464" indent="0">
              <a:buNone/>
              <a:defRPr sz="2320"/>
            </a:lvl8pPr>
            <a:lvl9pPr marL="4242816" indent="0">
              <a:buNone/>
              <a:defRPr sz="232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3529"/>
            <a:ext cx="13139023" cy="153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17641"/>
            <a:ext cx="13139023" cy="5047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73073"/>
            <a:ext cx="5141357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0704" rtl="0" eaLnBrk="1" latinLnBrk="0" hangingPunct="1">
        <a:lnSpc>
          <a:spcPct val="90000"/>
        </a:lnSpc>
        <a:spcBef>
          <a:spcPct val="0"/>
        </a:spcBef>
        <a:buNone/>
        <a:defRPr sz="51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176" indent="-265176" algn="l" defTabSz="1060704" rtl="0" eaLnBrk="1" latinLnBrk="0" hangingPunct="1">
        <a:lnSpc>
          <a:spcPct val="90000"/>
        </a:lnSpc>
        <a:spcBef>
          <a:spcPts val="1160"/>
        </a:spcBef>
        <a:buFont typeface="Arial" panose="020B0604020202020204" pitchFamily="34" charset="0"/>
        <a:buChar char="•"/>
        <a:defRPr sz="3248" kern="1200">
          <a:solidFill>
            <a:schemeClr val="tx1"/>
          </a:solidFill>
          <a:latin typeface="+mn-lt"/>
          <a:ea typeface="+mn-ea"/>
          <a:cs typeface="+mn-cs"/>
        </a:defRPr>
      </a:lvl1pPr>
      <a:lvl2pPr marL="79552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784" kern="1200">
          <a:solidFill>
            <a:schemeClr val="tx1"/>
          </a:solidFill>
          <a:latin typeface="+mn-lt"/>
          <a:ea typeface="+mn-ea"/>
          <a:cs typeface="+mn-cs"/>
        </a:defRPr>
      </a:lvl2pPr>
      <a:lvl3pPr marL="132588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3pPr>
      <a:lvl4pPr marL="185623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386584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916936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44728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97764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50799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1pPr>
      <a:lvl2pPr marL="53035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6070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3pPr>
      <a:lvl4pPr marL="159105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121408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18211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71246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24281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6223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613977" y="6439921"/>
            <a:ext cx="0" cy="12685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0120" y="2959471"/>
            <a:ext cx="14096999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pc="6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¿QUÉ PREFIERES TENER EN TU BOLSILLO?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53" y="6718151"/>
            <a:ext cx="3277135" cy="667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CBA554-F04C-6D0A-A5F9-C4402CD119AA}"/>
              </a:ext>
            </a:extLst>
          </p:cNvPr>
          <p:cNvSpPr txBox="1"/>
          <p:nvPr/>
        </p:nvSpPr>
        <p:spPr>
          <a:xfrm>
            <a:off x="7818619" y="6859478"/>
            <a:ext cx="5694618" cy="429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21749"/>
                </a:solidFill>
                <a:latin typeface="Jeko" pitchFamily="50" charset="0"/>
              </a:rPr>
              <a:t>VAMOS.EXProgram.com/CLIENTNAME</a:t>
            </a:r>
          </a:p>
        </p:txBody>
      </p:sp>
    </p:spTree>
    <p:extLst>
      <p:ext uri="{BB962C8B-B14F-4D97-AF65-F5344CB8AC3E}">
        <p14:creationId xmlns:p14="http://schemas.microsoft.com/office/powerpoint/2010/main" val="7948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Jeko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13</cp:revision>
  <dcterms:created xsi:type="dcterms:W3CDTF">2020-05-27T15:17:21Z</dcterms:created>
  <dcterms:modified xsi:type="dcterms:W3CDTF">2025-03-18T19:56:52Z</dcterms:modified>
</cp:coreProperties>
</file>