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1" r:id="rId2"/>
  </p:sldIdLst>
  <p:sldSz cx="8229600" cy="10515600"/>
  <p:notesSz cx="6858000" cy="9144000"/>
  <p:defaultTextStyle>
    <a:defPPr>
      <a:defRPr lang="en-US"/>
    </a:defPPr>
    <a:lvl1pPr marL="0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1pPr>
    <a:lvl2pPr marL="334696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2pPr>
    <a:lvl3pPr marL="669392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3pPr>
    <a:lvl4pPr marL="1004087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4pPr>
    <a:lvl5pPr marL="1338783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5pPr>
    <a:lvl6pPr marL="1673479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6pPr>
    <a:lvl7pPr marL="2008175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7pPr>
    <a:lvl8pPr marL="2342871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8pPr>
    <a:lvl9pPr marL="2677567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749"/>
    <a:srgbClr val="656767"/>
    <a:srgbClr val="299C9D"/>
    <a:srgbClr val="35194C"/>
    <a:srgbClr val="06788D"/>
    <a:srgbClr val="66091E"/>
    <a:srgbClr val="A8A7A7"/>
    <a:srgbClr val="515250"/>
    <a:srgbClr val="808286"/>
    <a:srgbClr val="EF9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673C8C-6167-432D-A785-775E883E692B}" v="2" dt="2025-01-16T16:47:50.3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33"/>
    <p:restoredTop sz="94595"/>
  </p:normalViewPr>
  <p:slideViewPr>
    <p:cSldViewPr snapToGrid="0" snapToObjects="1">
      <p:cViewPr varScale="1">
        <p:scale>
          <a:sx n="73" d="100"/>
          <a:sy n="73" d="100"/>
        </p:scale>
        <p:origin x="31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0" y="1720956"/>
            <a:ext cx="6995160" cy="3660987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523125"/>
            <a:ext cx="6172200" cy="2538835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41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831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89308" y="559858"/>
            <a:ext cx="1774508" cy="89114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5785" y="559858"/>
            <a:ext cx="5220653" cy="89114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23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50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99" y="2621600"/>
            <a:ext cx="7098030" cy="437419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1499" y="7037179"/>
            <a:ext cx="7098030" cy="23002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/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3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5785" y="2799291"/>
            <a:ext cx="3497580" cy="6672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6235" y="2799291"/>
            <a:ext cx="3497580" cy="6672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08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559861"/>
            <a:ext cx="7098030" cy="20325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858" y="2577783"/>
            <a:ext cx="3481506" cy="126333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6858" y="3841115"/>
            <a:ext cx="3481506" cy="5649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66235" y="2577783"/>
            <a:ext cx="3498652" cy="126333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66235" y="3841115"/>
            <a:ext cx="3498652" cy="5649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093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362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95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701040"/>
            <a:ext cx="2654260" cy="245364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8652" y="1514054"/>
            <a:ext cx="4166235" cy="7472892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6857" y="3154680"/>
            <a:ext cx="2654260" cy="5844435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728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701040"/>
            <a:ext cx="2654260" cy="245364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98652" y="1514054"/>
            <a:ext cx="4166235" cy="7472892"/>
          </a:xfrm>
        </p:spPr>
        <p:txBody>
          <a:bodyPr anchor="t"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6857" y="3154680"/>
            <a:ext cx="2654260" cy="5844435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6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5785" y="559861"/>
            <a:ext cx="7098030" cy="2032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5785" y="2799291"/>
            <a:ext cx="7098030" cy="6672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5785" y="9746406"/>
            <a:ext cx="185166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DBA0B-86B2-4641-9195-D3D3575F30AE}" type="datetimeFigureOut">
              <a:rPr lang="en-US" smtClean="0"/>
              <a:t>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26055" y="9746406"/>
            <a:ext cx="277749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12155" y="9746406"/>
            <a:ext cx="185166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7D34D-4ADF-C34F-AD87-DE73FDD3F9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94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41A91676-6320-361A-FEBE-59FC8B106350}"/>
              </a:ext>
            </a:extLst>
          </p:cNvPr>
          <p:cNvSpPr/>
          <p:nvPr/>
        </p:nvSpPr>
        <p:spPr>
          <a:xfrm>
            <a:off x="0" y="6662868"/>
            <a:ext cx="6142512" cy="1194068"/>
          </a:xfrm>
          <a:prstGeom prst="rect">
            <a:avLst/>
          </a:prstGeom>
          <a:solidFill>
            <a:srgbClr val="A8A7A7">
              <a:alpha val="995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11" dirty="0"/>
          </a:p>
        </p:txBody>
      </p:sp>
      <p:sp>
        <p:nvSpPr>
          <p:cNvPr id="24" name="TextBox 23"/>
          <p:cNvSpPr txBox="1"/>
          <p:nvPr/>
        </p:nvSpPr>
        <p:spPr>
          <a:xfrm>
            <a:off x="-760263" y="6860691"/>
            <a:ext cx="7553685" cy="84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185"/>
              </a:spcBef>
            </a:pPr>
            <a:r>
              <a:rPr lang="en-US" sz="1400" b="1" spc="-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5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-18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4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F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9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3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T</a:t>
            </a:r>
            <a:r>
              <a:rPr lang="en-US" sz="1400" b="1" spc="-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114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3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V</a:t>
            </a:r>
            <a:r>
              <a:rPr lang="en-US" sz="1400" b="1" spc="-2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0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400" b="1" spc="1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8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114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3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-9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8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8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spc="-1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8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400" b="1" spc="-4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-11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Ó</a:t>
            </a:r>
            <a:r>
              <a:rPr lang="en-US" sz="1400" b="1" spc="-2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400" b="1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9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L </a:t>
            </a:r>
            <a:r>
              <a:rPr lang="en-US" sz="1400" b="1" spc="-8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5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T</a:t>
            </a:r>
            <a:r>
              <a:rPr lang="en-US" sz="1400" b="1" spc="19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spc="16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BA</a:t>
            </a:r>
            <a:r>
              <a:rPr lang="en-US" sz="1400" b="1" spc="1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400" b="1" spc="16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400" b="1" spc="-4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.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endParaRPr lang="en-US" sz="1400" b="1" spc="-105" dirty="0">
              <a:solidFill>
                <a:srgbClr val="515250"/>
              </a:solidFill>
              <a:latin typeface="Jeko" charset="0"/>
              <a:ea typeface="Jeko" charset="0"/>
              <a:cs typeface="Jeko" charset="0"/>
            </a:endParaRPr>
          </a:p>
          <a:p>
            <a:pPr marL="935355" marR="944880" algn="ctr">
              <a:lnSpc>
                <a:spcPct val="125000"/>
              </a:lnSpc>
              <a:spcBef>
                <a:spcPts val="5"/>
              </a:spcBef>
            </a:pPr>
            <a:r>
              <a:rPr lang="en-US" sz="1400" b="1" spc="-8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¡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3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-9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400" b="1" spc="-2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114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4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9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0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Í</a:t>
            </a:r>
            <a:r>
              <a:rPr lang="en-US" sz="1400" b="1" spc="3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B</a:t>
            </a:r>
            <a:r>
              <a:rPr lang="en-US" sz="1400" b="1" spc="14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spc="-5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7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7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H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21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400" b="1" spc="-6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Y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8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7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5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400" b="1" spc="-18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7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O  </a:t>
            </a:r>
            <a:r>
              <a:rPr lang="en-US" sz="1400" b="1" spc="-7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8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4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400" b="1" spc="-22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9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400" b="1" spc="-22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3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400" b="1" spc="-22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3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G</a:t>
            </a:r>
            <a:r>
              <a:rPr lang="en-US" sz="1400" b="1" spc="-6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400" b="1" spc="-22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229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spc="4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400" b="1" spc="-22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7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E</a:t>
            </a:r>
            <a:r>
              <a:rPr lang="en-US" sz="1400" b="1" spc="-21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25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X</a:t>
            </a:r>
            <a:r>
              <a:rPr lang="en-US" sz="1400" b="1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8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6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Y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6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114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7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7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400" b="1" spc="1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endParaRPr lang="en-US" sz="1400" b="1" dirty="0">
              <a:latin typeface="Jeko" charset="0"/>
              <a:ea typeface="Jeko" charset="0"/>
              <a:cs typeface="Jeko" charset="0"/>
            </a:endParaRPr>
          </a:p>
          <a:p>
            <a:pPr marL="7620" algn="ctr">
              <a:lnSpc>
                <a:spcPct val="100000"/>
              </a:lnSpc>
              <a:spcBef>
                <a:spcPts val="420"/>
              </a:spcBef>
            </a:pPr>
            <a:r>
              <a:rPr lang="en-US" sz="1400" b="1" spc="13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400" b="1" spc="24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Ó</a:t>
            </a:r>
            <a:r>
              <a:rPr lang="en-US" sz="1400" b="1" spc="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3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9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H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8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400" b="1" spc="-4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7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400" b="1" spc="-2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-9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400" b="1" spc="-22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400" b="1" spc="15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L</a:t>
            </a:r>
            <a:r>
              <a:rPr lang="en-US" sz="1400" b="1" spc="16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400" b="1" spc="-15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!</a:t>
            </a:r>
            <a:r>
              <a:rPr lang="en-US" sz="1400" b="1" spc="-22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  <a:endParaRPr lang="en-US" sz="1400" b="1" dirty="0">
              <a:latin typeface="Jeko" charset="0"/>
              <a:ea typeface="Jeko" charset="0"/>
              <a:cs typeface="Jeko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-900498" y="8240842"/>
            <a:ext cx="7943507" cy="952592"/>
            <a:chOff x="-1030338" y="10280574"/>
            <a:chExt cx="9329114" cy="1237124"/>
          </a:xfrm>
        </p:grpSpPr>
        <p:sp>
          <p:nvSpPr>
            <p:cNvPr id="21" name="Rectangle 20"/>
            <p:cNvSpPr/>
            <p:nvPr/>
          </p:nvSpPr>
          <p:spPr>
            <a:xfrm>
              <a:off x="0" y="10280574"/>
              <a:ext cx="7442792" cy="1237124"/>
            </a:xfrm>
            <a:prstGeom prst="rect">
              <a:avLst/>
            </a:prstGeom>
            <a:solidFill>
              <a:srgbClr val="808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1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-1030338" y="10416348"/>
              <a:ext cx="9329114" cy="83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170305" marR="1363345" algn="ctr">
                <a:lnSpc>
                  <a:spcPct val="100000"/>
                </a:lnSpc>
                <a:spcBef>
                  <a:spcPts val="280"/>
                </a:spcBef>
              </a:pPr>
              <a:r>
                <a:rPr lang="en-US" sz="1200" b="1" spc="2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No</a:t>
              </a:r>
              <a:r>
                <a:rPr lang="en-US" sz="1200" b="1" spc="-5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hace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falta</a:t>
              </a:r>
              <a:r>
                <a:rPr lang="en-US" sz="1200" b="1" spc="-5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estar</a:t>
              </a:r>
              <a:r>
                <a:rPr lang="en-US" sz="1200" b="1" spc="-3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preparado</a:t>
              </a:r>
              <a:r>
                <a:rPr lang="en-US" sz="1200" b="1" spc="-6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para</a:t>
              </a:r>
              <a:r>
                <a:rPr lang="en-US" sz="1200" b="1" spc="-5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dejar</a:t>
              </a:r>
              <a:r>
                <a:rPr lang="en-US" sz="1200" b="1" spc="-5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de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1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fumar</a:t>
              </a:r>
              <a:r>
                <a:rPr lang="en-US" sz="1200" b="1" spc="1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30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si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desea</a:t>
              </a:r>
              <a:r>
                <a:rPr lang="en-US" sz="1200" b="1" spc="-4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unirse</a:t>
              </a:r>
              <a:r>
                <a:rPr lang="en-US" sz="1200" b="1" spc="-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.</a:t>
              </a:r>
              <a:r>
                <a:rPr lang="en-US" sz="1200" b="1" spc="-5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Estamos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a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su</a:t>
              </a:r>
              <a:r>
                <a:rPr lang="en-US" sz="1200" b="1" spc="-3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disposición</a:t>
              </a:r>
              <a:r>
                <a:rPr lang="en-US" sz="1200" b="1" spc="-1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,</a:t>
              </a:r>
              <a:r>
                <a:rPr lang="en-US" sz="1200" dirty="0"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cuando</a:t>
              </a:r>
              <a:r>
                <a:rPr lang="en-US" sz="1200" b="1" spc="-5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y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donde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lo</a:t>
              </a:r>
              <a:r>
                <a:rPr lang="en-US" sz="1200" b="1" spc="-5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necesite</a:t>
              </a:r>
              <a:r>
                <a:rPr lang="en-US" sz="1200" b="1" spc="-1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.</a:t>
              </a:r>
              <a:r>
                <a:rPr lang="en-US" sz="1200" b="1" spc="-5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A</a:t>
              </a:r>
              <a:r>
                <a:rPr lang="en-US" sz="1200" b="1" spc="-5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su</a:t>
              </a:r>
              <a:r>
                <a:rPr lang="en-US" sz="1200" b="1" spc="-3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propio</a:t>
              </a:r>
              <a:r>
                <a:rPr lang="en-US" sz="1200" b="1" spc="-6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ritmo</a:t>
              </a:r>
              <a:r>
                <a:rPr lang="en-US" sz="1200" b="1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.</a:t>
              </a:r>
              <a:r>
                <a:rPr lang="en-US" sz="1200" dirty="0"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Visit</a:t>
              </a:r>
              <a:r>
                <a:rPr lang="en-US" sz="1200" b="1" spc="-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e</a:t>
              </a:r>
              <a:r>
                <a:rPr lang="en-US" sz="1200" b="1" spc="-6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Vamos.EXProgram.com/CLIENT </a:t>
              </a:r>
              <a:r>
                <a:rPr lang="en-US" sz="1200" b="1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par</a:t>
              </a:r>
              <a:r>
                <a:rPr lang="en-US" sz="1200" b="1" spc="1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a</a:t>
              </a:r>
              <a:r>
                <a:rPr lang="en-US" sz="1200" b="1" spc="-5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obtener</a:t>
              </a:r>
              <a:r>
                <a:rPr lang="en-US" sz="1200" b="1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más</a:t>
              </a:r>
              <a:r>
                <a:rPr lang="en-US" sz="1200" b="1" spc="-5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información</a:t>
              </a:r>
              <a:r>
                <a:rPr lang="en-US" sz="1200" b="1" spc="-5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1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y</a:t>
              </a:r>
              <a:r>
                <a:rPr lang="en-US" sz="1200" b="1" spc="-40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spc="-5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comenzar</a:t>
              </a:r>
              <a:r>
                <a:rPr lang="en-US" sz="1200" b="1" spc="-45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200" b="1" dirty="0" err="1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ahora</a:t>
              </a:r>
              <a:r>
                <a:rPr lang="en-US" sz="1200" b="1" dirty="0">
                  <a:solidFill>
                    <a:srgbClr val="FFFFFF"/>
                  </a:solidFill>
                  <a:latin typeface="Jeko" charset="0"/>
                  <a:ea typeface="Jeko" charset="0"/>
                  <a:cs typeface="Jeko" charset="0"/>
                </a:rPr>
                <a:t>.</a:t>
              </a:r>
              <a:endParaRPr lang="en-US" sz="1200" dirty="0">
                <a:latin typeface="Jeko" charset="0"/>
                <a:ea typeface="Jeko" charset="0"/>
                <a:cs typeface="Jeko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-23191" y="7948154"/>
            <a:ext cx="6564307" cy="323165"/>
          </a:xfrm>
          <a:prstGeom prst="rect">
            <a:avLst/>
          </a:prstGeom>
          <a:solidFill>
            <a:srgbClr val="299C9D"/>
          </a:solidFill>
        </p:spPr>
        <p:txBody>
          <a:bodyPr wrap="square" rtlCol="0">
            <a:spAutoFit/>
          </a:bodyPr>
          <a:lstStyle/>
          <a:p>
            <a:pPr marL="369570">
              <a:lnSpc>
                <a:spcPct val="100000"/>
              </a:lnSpc>
              <a:spcBef>
                <a:spcPts val="795"/>
              </a:spcBef>
            </a:pPr>
            <a:r>
              <a:rPr lang="en-US" sz="1500" spc="-30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Disponible</a:t>
            </a:r>
            <a:r>
              <a:rPr lang="en-US" sz="1500" spc="-12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b="1" spc="-9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SIN</a:t>
            </a:r>
            <a:r>
              <a:rPr lang="en-US" sz="1500" b="1" spc="-3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COSTO</a:t>
            </a:r>
            <a:r>
              <a:rPr lang="en-US" sz="1500" b="1" spc="-8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spc="-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para</a:t>
            </a:r>
            <a:r>
              <a:rPr lang="en-US" sz="1500" spc="-9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spc="-20" dirty="0" err="1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usted</a:t>
            </a:r>
            <a:r>
              <a:rPr lang="en-US" sz="1500" spc="-9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spc="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500" spc="-80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spc="-15" dirty="0" err="1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través</a:t>
            </a:r>
            <a:r>
              <a:rPr lang="en-US" sz="1500" spc="-105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spc="-10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lang="en-US" sz="1500" spc="-140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500" spc="-20" dirty="0">
                <a:solidFill>
                  <a:srgbClr val="FFFFFF"/>
                </a:solidFill>
                <a:latin typeface="Jeko" charset="0"/>
                <a:ea typeface="Jeko" charset="0"/>
                <a:cs typeface="Jeko" charset="0"/>
              </a:rPr>
              <a:t> Client Name</a:t>
            </a:r>
            <a:endParaRPr lang="en-US" sz="1500" dirty="0"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006520" y="3213736"/>
            <a:ext cx="2223080" cy="7301864"/>
          </a:xfrm>
          <a:prstGeom prst="rect">
            <a:avLst/>
          </a:prstGeom>
          <a:solidFill>
            <a:srgbClr val="FFF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791" y="7763036"/>
            <a:ext cx="884587" cy="88458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304" y="6289644"/>
            <a:ext cx="739197" cy="73919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869F99D-1430-9C26-AD83-A0F670551C01}"/>
              </a:ext>
            </a:extLst>
          </p:cNvPr>
          <p:cNvGrpSpPr/>
          <p:nvPr/>
        </p:nvGrpSpPr>
        <p:grpSpPr>
          <a:xfrm>
            <a:off x="401595" y="4108620"/>
            <a:ext cx="5568779" cy="2454877"/>
            <a:chOff x="296561" y="3937685"/>
            <a:chExt cx="5371071" cy="2238632"/>
          </a:xfrm>
        </p:grpSpPr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770CA2F7-692F-A32F-396B-DF78446F727F}"/>
                </a:ext>
              </a:extLst>
            </p:cNvPr>
            <p:cNvSpPr/>
            <p:nvPr/>
          </p:nvSpPr>
          <p:spPr>
            <a:xfrm>
              <a:off x="296561" y="3937685"/>
              <a:ext cx="5371071" cy="2238632"/>
            </a:xfrm>
            <a:custGeom>
              <a:avLst/>
              <a:gdLst>
                <a:gd name="connsiteX0" fmla="*/ 1124586 w 5371071"/>
                <a:gd name="connsiteY0" fmla="*/ 0 h 2238632"/>
                <a:gd name="connsiteX1" fmla="*/ 1542533 w 5371071"/>
                <a:gd name="connsiteY1" fmla="*/ 125301 h 2238632"/>
                <a:gd name="connsiteX2" fmla="*/ 1648985 w 5371071"/>
                <a:gd name="connsiteY2" fmla="*/ 211506 h 2238632"/>
                <a:gd name="connsiteX3" fmla="*/ 1656018 w 5371071"/>
                <a:gd name="connsiteY3" fmla="*/ 203141 h 2238632"/>
                <a:gd name="connsiteX4" fmla="*/ 1997802 w 5371071"/>
                <a:gd name="connsiteY4" fmla="*/ 64189 h 2238632"/>
                <a:gd name="connsiteX5" fmla="*/ 2398609 w 5371071"/>
                <a:gd name="connsiteY5" fmla="*/ 273352 h 2238632"/>
                <a:gd name="connsiteX6" fmla="*/ 2421413 w 5371071"/>
                <a:gd name="connsiteY6" fmla="*/ 314587 h 2238632"/>
                <a:gd name="connsiteX7" fmla="*/ 2523819 w 5371071"/>
                <a:gd name="connsiteY7" fmla="*/ 231660 h 2238632"/>
                <a:gd name="connsiteX8" fmla="*/ 3028891 w 5371071"/>
                <a:gd name="connsiteY8" fmla="*/ 80237 h 2238632"/>
                <a:gd name="connsiteX9" fmla="*/ 3533965 w 5371071"/>
                <a:gd name="connsiteY9" fmla="*/ 231660 h 2238632"/>
                <a:gd name="connsiteX10" fmla="*/ 3598073 w 5371071"/>
                <a:gd name="connsiteY10" fmla="*/ 283575 h 2238632"/>
                <a:gd name="connsiteX11" fmla="*/ 3643995 w 5371071"/>
                <a:gd name="connsiteY11" fmla="*/ 249870 h 2238632"/>
                <a:gd name="connsiteX12" fmla="*/ 4263339 w 5371071"/>
                <a:gd name="connsiteY12" fmla="*/ 64189 h 2238632"/>
                <a:gd name="connsiteX13" fmla="*/ 4694519 w 5371071"/>
                <a:gd name="connsiteY13" fmla="*/ 149629 h 2238632"/>
                <a:gd name="connsiteX14" fmla="*/ 4790179 w 5371071"/>
                <a:gd name="connsiteY14" fmla="*/ 194858 h 2238632"/>
                <a:gd name="connsiteX15" fmla="*/ 4828795 w 5371071"/>
                <a:gd name="connsiteY15" fmla="*/ 173898 h 2238632"/>
                <a:gd name="connsiteX16" fmla="*/ 4974079 w 5371071"/>
                <a:gd name="connsiteY16" fmla="*/ 144566 h 2238632"/>
                <a:gd name="connsiteX17" fmla="*/ 5347324 w 5371071"/>
                <a:gd name="connsiteY17" fmla="*/ 517811 h 2238632"/>
                <a:gd name="connsiteX18" fmla="*/ 5283580 w 5371071"/>
                <a:gd name="connsiteY18" fmla="*/ 726496 h 2238632"/>
                <a:gd name="connsiteX19" fmla="*/ 5283274 w 5371071"/>
                <a:gd name="connsiteY19" fmla="*/ 726867 h 2238632"/>
                <a:gd name="connsiteX20" fmla="*/ 5284020 w 5371071"/>
                <a:gd name="connsiteY20" fmla="*/ 728216 h 2238632"/>
                <a:gd name="connsiteX21" fmla="*/ 5371071 w 5371071"/>
                <a:gd name="connsiteY21" fmla="*/ 1151411 h 2238632"/>
                <a:gd name="connsiteX22" fmla="*/ 4263339 w 5371071"/>
                <a:gd name="connsiteY22" fmla="*/ 2238632 h 2238632"/>
                <a:gd name="connsiteX23" fmla="*/ 3480054 w 5371071"/>
                <a:gd name="connsiteY23" fmla="*/ 1920193 h 2238632"/>
                <a:gd name="connsiteX24" fmla="*/ 3368914 w 5371071"/>
                <a:gd name="connsiteY24" fmla="*/ 1787984 h 2238632"/>
                <a:gd name="connsiteX25" fmla="*/ 3297521 w 5371071"/>
                <a:gd name="connsiteY25" fmla="*/ 1813631 h 2238632"/>
                <a:gd name="connsiteX26" fmla="*/ 3028891 w 5371071"/>
                <a:gd name="connsiteY26" fmla="*/ 1853491 h 2238632"/>
                <a:gd name="connsiteX27" fmla="*/ 3024069 w 5371071"/>
                <a:gd name="connsiteY27" fmla="*/ 1853178 h 2238632"/>
                <a:gd name="connsiteX28" fmla="*/ 3008293 w 5371071"/>
                <a:gd name="connsiteY28" fmla="*/ 1931319 h 2238632"/>
                <a:gd name="connsiteX29" fmla="*/ 2664379 w 5371071"/>
                <a:gd name="connsiteY29" fmla="*/ 2159280 h 2238632"/>
                <a:gd name="connsiteX30" fmla="*/ 2354878 w 5371071"/>
                <a:gd name="connsiteY30" fmla="*/ 1994720 h 2238632"/>
                <a:gd name="connsiteX31" fmla="*/ 2334483 w 5371071"/>
                <a:gd name="connsiteY31" fmla="*/ 1957144 h 2238632"/>
                <a:gd name="connsiteX32" fmla="*/ 2295561 w 5371071"/>
                <a:gd name="connsiteY32" fmla="*/ 1996268 h 2238632"/>
                <a:gd name="connsiteX33" fmla="*/ 1688167 w 5371071"/>
                <a:gd name="connsiteY33" fmla="*/ 2226597 h 2238632"/>
                <a:gd name="connsiteX34" fmla="*/ 1113551 w 5371071"/>
                <a:gd name="connsiteY34" fmla="*/ 2024135 h 2238632"/>
                <a:gd name="connsiteX35" fmla="*/ 1056581 w 5371071"/>
                <a:gd name="connsiteY35" fmla="*/ 1969539 h 2238632"/>
                <a:gd name="connsiteX36" fmla="*/ 989404 w 5371071"/>
                <a:gd name="connsiteY36" fmla="*/ 2023940 h 2238632"/>
                <a:gd name="connsiteX37" fmla="*/ 634596 w 5371071"/>
                <a:gd name="connsiteY37" fmla="*/ 2130312 h 2238632"/>
                <a:gd name="connsiteX38" fmla="*/ 0 w 5371071"/>
                <a:gd name="connsiteY38" fmla="*/ 1507467 h 2238632"/>
                <a:gd name="connsiteX39" fmla="*/ 387583 w 5371071"/>
                <a:gd name="connsiteY39" fmla="*/ 933568 h 2238632"/>
                <a:gd name="connsiteX40" fmla="*/ 405086 w 5371071"/>
                <a:gd name="connsiteY40" fmla="*/ 928235 h 2238632"/>
                <a:gd name="connsiteX41" fmla="*/ 400598 w 5371071"/>
                <a:gd name="connsiteY41" fmla="*/ 917040 h 2238632"/>
                <a:gd name="connsiteX42" fmla="*/ 377063 w 5371071"/>
                <a:gd name="connsiteY42" fmla="*/ 733681 h 2238632"/>
                <a:gd name="connsiteX43" fmla="*/ 1124586 w 5371071"/>
                <a:gd name="connsiteY43" fmla="*/ 0 h 223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371071" h="2238632">
                  <a:moveTo>
                    <a:pt x="1124586" y="0"/>
                  </a:moveTo>
                  <a:cubicBezTo>
                    <a:pt x="1279403" y="0"/>
                    <a:pt x="1423228" y="46193"/>
                    <a:pt x="1542533" y="125301"/>
                  </a:cubicBezTo>
                  <a:lnTo>
                    <a:pt x="1648985" y="211506"/>
                  </a:lnTo>
                  <a:lnTo>
                    <a:pt x="1656018" y="203141"/>
                  </a:lnTo>
                  <a:cubicBezTo>
                    <a:pt x="1743489" y="117290"/>
                    <a:pt x="1864327" y="64189"/>
                    <a:pt x="1997802" y="64189"/>
                  </a:cubicBezTo>
                  <a:cubicBezTo>
                    <a:pt x="2164646" y="64189"/>
                    <a:pt x="2311746" y="147158"/>
                    <a:pt x="2398609" y="273352"/>
                  </a:cubicBezTo>
                  <a:lnTo>
                    <a:pt x="2421413" y="314587"/>
                  </a:lnTo>
                  <a:lnTo>
                    <a:pt x="2523819" y="231660"/>
                  </a:lnTo>
                  <a:cubicBezTo>
                    <a:pt x="2667994" y="136059"/>
                    <a:pt x="2841801" y="80237"/>
                    <a:pt x="3028891" y="80237"/>
                  </a:cubicBezTo>
                  <a:cubicBezTo>
                    <a:pt x="3215982" y="80237"/>
                    <a:pt x="3389789" y="136059"/>
                    <a:pt x="3533965" y="231660"/>
                  </a:cubicBezTo>
                  <a:lnTo>
                    <a:pt x="3598073" y="283575"/>
                  </a:lnTo>
                  <a:lnTo>
                    <a:pt x="3643995" y="249870"/>
                  </a:lnTo>
                  <a:cubicBezTo>
                    <a:pt x="3820790" y="132641"/>
                    <a:pt x="4033920" y="64189"/>
                    <a:pt x="4263339" y="64189"/>
                  </a:cubicBezTo>
                  <a:cubicBezTo>
                    <a:pt x="4416285" y="64189"/>
                    <a:pt x="4561991" y="94612"/>
                    <a:pt x="4694519" y="149629"/>
                  </a:cubicBezTo>
                  <a:lnTo>
                    <a:pt x="4790179" y="194858"/>
                  </a:lnTo>
                  <a:lnTo>
                    <a:pt x="4828795" y="173898"/>
                  </a:lnTo>
                  <a:cubicBezTo>
                    <a:pt x="4873450" y="155010"/>
                    <a:pt x="4922545" y="144566"/>
                    <a:pt x="4974079" y="144566"/>
                  </a:cubicBezTo>
                  <a:cubicBezTo>
                    <a:pt x="5180217" y="144566"/>
                    <a:pt x="5347324" y="311673"/>
                    <a:pt x="5347324" y="517811"/>
                  </a:cubicBezTo>
                  <a:cubicBezTo>
                    <a:pt x="5347324" y="595113"/>
                    <a:pt x="5323825" y="666926"/>
                    <a:pt x="5283580" y="726496"/>
                  </a:cubicBezTo>
                  <a:lnTo>
                    <a:pt x="5283274" y="726867"/>
                  </a:lnTo>
                  <a:lnTo>
                    <a:pt x="5284020" y="728216"/>
                  </a:lnTo>
                  <a:cubicBezTo>
                    <a:pt x="5340074" y="858289"/>
                    <a:pt x="5371071" y="1001297"/>
                    <a:pt x="5371071" y="1151411"/>
                  </a:cubicBezTo>
                  <a:cubicBezTo>
                    <a:pt x="5371071" y="1751867"/>
                    <a:pt x="4875123" y="2238632"/>
                    <a:pt x="4263339" y="2238632"/>
                  </a:cubicBezTo>
                  <a:cubicBezTo>
                    <a:pt x="3957447" y="2238632"/>
                    <a:pt x="3680514" y="2116941"/>
                    <a:pt x="3480054" y="1920193"/>
                  </a:cubicBezTo>
                  <a:lnTo>
                    <a:pt x="3368914" y="1787984"/>
                  </a:lnTo>
                  <a:lnTo>
                    <a:pt x="3297521" y="1813631"/>
                  </a:lnTo>
                  <a:cubicBezTo>
                    <a:pt x="3212661" y="1839536"/>
                    <a:pt x="3122436" y="1853491"/>
                    <a:pt x="3028891" y="1853491"/>
                  </a:cubicBezTo>
                  <a:lnTo>
                    <a:pt x="3024069" y="1853178"/>
                  </a:lnTo>
                  <a:lnTo>
                    <a:pt x="3008293" y="1931319"/>
                  </a:lnTo>
                  <a:cubicBezTo>
                    <a:pt x="2951631" y="2065283"/>
                    <a:pt x="2818983" y="2159280"/>
                    <a:pt x="2664379" y="2159280"/>
                  </a:cubicBezTo>
                  <a:cubicBezTo>
                    <a:pt x="2535543" y="2159280"/>
                    <a:pt x="2421953" y="2094004"/>
                    <a:pt x="2354878" y="1994720"/>
                  </a:cubicBezTo>
                  <a:lnTo>
                    <a:pt x="2334483" y="1957144"/>
                  </a:lnTo>
                  <a:lnTo>
                    <a:pt x="2295561" y="1996268"/>
                  </a:lnTo>
                  <a:cubicBezTo>
                    <a:pt x="2135137" y="2139375"/>
                    <a:pt x="1922030" y="2226597"/>
                    <a:pt x="1688167" y="2226597"/>
                  </a:cubicBezTo>
                  <a:cubicBezTo>
                    <a:pt x="1469895" y="2226597"/>
                    <a:pt x="1269703" y="2150617"/>
                    <a:pt x="1113551" y="2024135"/>
                  </a:cubicBezTo>
                  <a:lnTo>
                    <a:pt x="1056581" y="1969539"/>
                  </a:lnTo>
                  <a:lnTo>
                    <a:pt x="989404" y="2023940"/>
                  </a:lnTo>
                  <a:cubicBezTo>
                    <a:pt x="888121" y="2091098"/>
                    <a:pt x="766025" y="2130312"/>
                    <a:pt x="634596" y="2130312"/>
                  </a:cubicBezTo>
                  <a:cubicBezTo>
                    <a:pt x="284118" y="2130312"/>
                    <a:pt x="0" y="1851455"/>
                    <a:pt x="0" y="1507467"/>
                  </a:cubicBezTo>
                  <a:cubicBezTo>
                    <a:pt x="0" y="1249476"/>
                    <a:pt x="159817" y="1028121"/>
                    <a:pt x="387583" y="933568"/>
                  </a:cubicBezTo>
                  <a:lnTo>
                    <a:pt x="405086" y="928235"/>
                  </a:lnTo>
                  <a:lnTo>
                    <a:pt x="400598" y="917040"/>
                  </a:lnTo>
                  <a:cubicBezTo>
                    <a:pt x="385235" y="858434"/>
                    <a:pt x="377063" y="796994"/>
                    <a:pt x="377063" y="733681"/>
                  </a:cubicBezTo>
                  <a:cubicBezTo>
                    <a:pt x="377063" y="328481"/>
                    <a:pt x="711741" y="0"/>
                    <a:pt x="1124586" y="0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9EB385C1-8B42-1365-D91F-3B9D3859A86B}"/>
                </a:ext>
              </a:extLst>
            </p:cNvPr>
            <p:cNvSpPr/>
            <p:nvPr/>
          </p:nvSpPr>
          <p:spPr>
            <a:xfrm>
              <a:off x="857750" y="4119324"/>
              <a:ext cx="1701753" cy="1886060"/>
            </a:xfrm>
            <a:custGeom>
              <a:avLst/>
              <a:gdLst>
                <a:gd name="connsiteX0" fmla="*/ 576446 w 1701753"/>
                <a:gd name="connsiteY0" fmla="*/ 0 h 1886060"/>
                <a:gd name="connsiteX1" fmla="*/ 1152892 w 1701753"/>
                <a:gd name="connsiteY1" fmla="*/ 576446 h 1886060"/>
                <a:gd name="connsiteX2" fmla="*/ 1141181 w 1701753"/>
                <a:gd name="connsiteY2" fmla="*/ 692620 h 1886060"/>
                <a:gd name="connsiteX3" fmla="*/ 1128494 w 1701753"/>
                <a:gd name="connsiteY3" fmla="*/ 733490 h 1886060"/>
                <a:gd name="connsiteX4" fmla="*/ 1241481 w 1701753"/>
                <a:gd name="connsiteY4" fmla="*/ 744880 h 1886060"/>
                <a:gd name="connsiteX5" fmla="*/ 1701753 w 1701753"/>
                <a:gd name="connsiteY5" fmla="*/ 1309614 h 1886060"/>
                <a:gd name="connsiteX6" fmla="*/ 1125307 w 1701753"/>
                <a:gd name="connsiteY6" fmla="*/ 1886060 h 1886060"/>
                <a:gd name="connsiteX7" fmla="*/ 548861 w 1701753"/>
                <a:gd name="connsiteY7" fmla="*/ 1309614 h 1886060"/>
                <a:gd name="connsiteX8" fmla="*/ 560572 w 1701753"/>
                <a:gd name="connsiteY8" fmla="*/ 1193440 h 1886060"/>
                <a:gd name="connsiteX9" fmla="*/ 573259 w 1701753"/>
                <a:gd name="connsiteY9" fmla="*/ 1152571 h 1886060"/>
                <a:gd name="connsiteX10" fmla="*/ 460272 w 1701753"/>
                <a:gd name="connsiteY10" fmla="*/ 1141181 h 1886060"/>
                <a:gd name="connsiteX11" fmla="*/ 0 w 1701753"/>
                <a:gd name="connsiteY11" fmla="*/ 576446 h 1886060"/>
                <a:gd name="connsiteX12" fmla="*/ 576446 w 1701753"/>
                <a:gd name="connsiteY12" fmla="*/ 0 h 188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1753" h="1886060">
                  <a:moveTo>
                    <a:pt x="576446" y="0"/>
                  </a:moveTo>
                  <a:cubicBezTo>
                    <a:pt x="894808" y="0"/>
                    <a:pt x="1152892" y="258084"/>
                    <a:pt x="1152892" y="576446"/>
                  </a:cubicBezTo>
                  <a:cubicBezTo>
                    <a:pt x="1152892" y="616241"/>
                    <a:pt x="1148859" y="655094"/>
                    <a:pt x="1141181" y="692620"/>
                  </a:cubicBezTo>
                  <a:lnTo>
                    <a:pt x="1128494" y="733490"/>
                  </a:lnTo>
                  <a:lnTo>
                    <a:pt x="1241481" y="744880"/>
                  </a:lnTo>
                  <a:cubicBezTo>
                    <a:pt x="1504158" y="798631"/>
                    <a:pt x="1701753" y="1031047"/>
                    <a:pt x="1701753" y="1309614"/>
                  </a:cubicBezTo>
                  <a:cubicBezTo>
                    <a:pt x="1701753" y="1627976"/>
                    <a:pt x="1443669" y="1886060"/>
                    <a:pt x="1125307" y="1886060"/>
                  </a:cubicBezTo>
                  <a:cubicBezTo>
                    <a:pt x="806945" y="1886060"/>
                    <a:pt x="548861" y="1627976"/>
                    <a:pt x="548861" y="1309614"/>
                  </a:cubicBezTo>
                  <a:cubicBezTo>
                    <a:pt x="548861" y="1269819"/>
                    <a:pt x="552894" y="1230966"/>
                    <a:pt x="560572" y="1193440"/>
                  </a:cubicBezTo>
                  <a:lnTo>
                    <a:pt x="573259" y="1152571"/>
                  </a:lnTo>
                  <a:lnTo>
                    <a:pt x="460272" y="1141181"/>
                  </a:lnTo>
                  <a:cubicBezTo>
                    <a:pt x="197596" y="1087429"/>
                    <a:pt x="0" y="855013"/>
                    <a:pt x="0" y="576446"/>
                  </a:cubicBezTo>
                  <a:cubicBezTo>
                    <a:pt x="0" y="258084"/>
                    <a:pt x="258084" y="0"/>
                    <a:pt x="576446" y="0"/>
                  </a:cubicBez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306110D-480B-D336-195E-5C8DEABFD806}"/>
                </a:ext>
              </a:extLst>
            </p:cNvPr>
            <p:cNvSpPr/>
            <p:nvPr/>
          </p:nvSpPr>
          <p:spPr>
            <a:xfrm>
              <a:off x="3698788" y="4193464"/>
              <a:ext cx="1771135" cy="1771135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9" name="Straight Connector 18"/>
          <p:cNvCxnSpPr/>
          <p:nvPr/>
        </p:nvCxnSpPr>
        <p:spPr>
          <a:xfrm flipV="1">
            <a:off x="3287278" y="9503918"/>
            <a:ext cx="0" cy="50127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201177" y="1725345"/>
            <a:ext cx="5963380" cy="27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11" b="1" spc="388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WHAT WOULD YOU RATHER HAVE IN YOUR POCKET?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9203A6E-CB21-CD5A-B9FF-8F8FCF6F30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23191" y="0"/>
            <a:ext cx="8252791" cy="3208020"/>
          </a:xfrm>
          <a:prstGeom prst="rect">
            <a:avLst/>
          </a:prstGeom>
        </p:spPr>
      </p:pic>
      <p:sp>
        <p:nvSpPr>
          <p:cNvPr id="70" name="Oval 69">
            <a:extLst>
              <a:ext uri="{FF2B5EF4-FFF2-40B4-BE49-F238E27FC236}">
                <a16:creationId xmlns:a16="http://schemas.microsoft.com/office/drawing/2014/main" id="{2E54B362-A71A-7069-3D8E-2691769CFC11}"/>
              </a:ext>
            </a:extLst>
          </p:cNvPr>
          <p:cNvSpPr/>
          <p:nvPr/>
        </p:nvSpPr>
        <p:spPr>
          <a:xfrm>
            <a:off x="410847" y="3083415"/>
            <a:ext cx="975779" cy="975779"/>
          </a:xfrm>
          <a:prstGeom prst="ellipse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135C0B3-C625-E7A8-436B-983BE27DBD1C}"/>
              </a:ext>
            </a:extLst>
          </p:cNvPr>
          <p:cNvSpPr txBox="1"/>
          <p:nvPr/>
        </p:nvSpPr>
        <p:spPr>
          <a:xfrm>
            <a:off x="228600" y="3364456"/>
            <a:ext cx="589005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365"/>
              </a:spcBef>
            </a:pPr>
            <a:r>
              <a:rPr lang="en-US" sz="2000" b="1" spc="85" dirty="0">
                <a:latin typeface="Jeko" charset="0"/>
                <a:ea typeface="Jeko" charset="0"/>
                <a:cs typeface="Jeko" charset="0"/>
              </a:rPr>
              <a:t>RECUPERE</a:t>
            </a:r>
            <a:r>
              <a:rPr lang="en-US" sz="2000" b="1" spc="34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2000" b="1" spc="95" dirty="0">
                <a:latin typeface="Jeko" charset="0"/>
                <a:ea typeface="Jeko" charset="0"/>
                <a:cs typeface="Jeko" charset="0"/>
              </a:rPr>
              <a:t>LA</a:t>
            </a:r>
            <a:r>
              <a:rPr lang="en-US" sz="2000" b="1" spc="31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2000" b="1" spc="100" dirty="0">
                <a:latin typeface="Jeko" charset="0"/>
                <a:ea typeface="Jeko" charset="0"/>
                <a:cs typeface="Jeko" charset="0"/>
              </a:rPr>
              <a:t>TRANQUILIDAD…</a:t>
            </a:r>
            <a:r>
              <a:rPr lang="en-US" sz="2000" b="1" spc="-340" dirty="0">
                <a:latin typeface="Jeko" charset="0"/>
                <a:ea typeface="Jeko" charset="0"/>
                <a:cs typeface="Jeko" charset="0"/>
              </a:rPr>
              <a:t> </a:t>
            </a:r>
            <a:endParaRPr lang="en-US" sz="2000" b="1" dirty="0">
              <a:latin typeface="Jeko" charset="0"/>
              <a:ea typeface="Jeko" charset="0"/>
              <a:cs typeface="Jeko" charset="0"/>
            </a:endParaRPr>
          </a:p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lang="en-US" sz="1800" spc="-114" dirty="0">
                <a:latin typeface="Jeko" charset="0"/>
                <a:ea typeface="Jeko" charset="0"/>
                <a:cs typeface="Jeko" charset="0"/>
              </a:rPr>
              <a:t>Y</a:t>
            </a:r>
            <a:r>
              <a:rPr lang="en-US" sz="1800" spc="-105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20" dirty="0">
                <a:latin typeface="Jeko" charset="0"/>
                <a:ea typeface="Jeko" charset="0"/>
                <a:cs typeface="Jeko" charset="0"/>
              </a:rPr>
              <a:t>no</a:t>
            </a:r>
            <a:r>
              <a:rPr lang="en-US" sz="1800" spc="-11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15" dirty="0" err="1"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800" spc="-45" dirty="0" err="1">
                <a:latin typeface="Jeko" charset="0"/>
                <a:ea typeface="Jeko" charset="0"/>
                <a:cs typeface="Jeko" charset="0"/>
              </a:rPr>
              <a:t>je</a:t>
            </a:r>
            <a:r>
              <a:rPr lang="en-US" sz="1800" spc="-12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25" dirty="0">
                <a:latin typeface="Jeko" charset="0"/>
                <a:ea typeface="Jeko" charset="0"/>
                <a:cs typeface="Jeko" charset="0"/>
              </a:rPr>
              <a:t>q</a:t>
            </a:r>
            <a:r>
              <a:rPr lang="en-US" sz="1800" spc="-30" dirty="0"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800" spc="5" dirty="0"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800" spc="-12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30" dirty="0">
                <a:latin typeface="Jeko" charset="0"/>
                <a:ea typeface="Jeko" charset="0"/>
                <a:cs typeface="Jeko" charset="0"/>
              </a:rPr>
              <a:t>la</a:t>
            </a:r>
            <a:r>
              <a:rPr lang="en-US" sz="1800" spc="-11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800" spc="-50" dirty="0" err="1"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800" spc="-90" dirty="0" err="1"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800" spc="-30" dirty="0" err="1">
                <a:latin typeface="Jeko" charset="0"/>
                <a:ea typeface="Jeko" charset="0"/>
                <a:cs typeface="Jeko" charset="0"/>
              </a:rPr>
              <a:t>ti</a:t>
            </a:r>
            <a:r>
              <a:rPr lang="en-US" sz="1800" spc="-65" dirty="0" err="1"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800" spc="5" dirty="0" err="1"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800" spc="-12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70" dirty="0" err="1"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ont</a:t>
            </a:r>
            <a:r>
              <a:rPr lang="en-US" sz="1800" spc="-65" dirty="0" err="1"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800" spc="-30" dirty="0" err="1">
                <a:latin typeface="Jeko" charset="0"/>
                <a:ea typeface="Jeko" charset="0"/>
                <a:cs typeface="Jeko" charset="0"/>
              </a:rPr>
              <a:t>le</a:t>
            </a:r>
            <a:r>
              <a:rPr lang="en-US" sz="1800" spc="-12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55" dirty="0" err="1"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800" spc="-60" dirty="0" err="1"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800" spc="-11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800" spc="-15" dirty="0" err="1"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en</a:t>
            </a:r>
            <a:r>
              <a:rPr lang="en-US" sz="1800" spc="-55" dirty="0" err="1"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800" spc="-5" dirty="0" err="1">
                <a:latin typeface="Jeko" charset="0"/>
                <a:ea typeface="Jeko" charset="0"/>
                <a:cs typeface="Jeko" charset="0"/>
              </a:rPr>
              <a:t>am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800" spc="-45" dirty="0" err="1"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800" spc="-20" dirty="0" err="1"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800" spc="-30" dirty="0" err="1">
                <a:latin typeface="Jeko" charset="0"/>
                <a:ea typeface="Jeko" charset="0"/>
                <a:cs typeface="Jeko" charset="0"/>
              </a:rPr>
              <a:t>to</a:t>
            </a:r>
            <a:r>
              <a:rPr lang="en-US" sz="1800" spc="-55" dirty="0" err="1"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800" spc="-95" dirty="0">
                <a:latin typeface="Jeko" charset="0"/>
                <a:ea typeface="Jeko" charset="0"/>
                <a:cs typeface="Jeko" charset="0"/>
              </a:rPr>
              <a:t>.</a:t>
            </a:r>
            <a:endParaRPr lang="en-US" sz="1800" dirty="0"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32F565AC-CECC-8365-64E2-A4F34CA53CAC}"/>
              </a:ext>
            </a:extLst>
          </p:cNvPr>
          <p:cNvSpPr/>
          <p:nvPr/>
        </p:nvSpPr>
        <p:spPr>
          <a:xfrm>
            <a:off x="843200" y="1776336"/>
            <a:ext cx="251085" cy="251085"/>
          </a:xfrm>
          <a:prstGeom prst="ellipse">
            <a:avLst/>
          </a:prstGeom>
          <a:solidFill>
            <a:schemeClr val="bg2">
              <a:alpha val="38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72097F4D-965C-EBA8-1A71-C605FFB50001}"/>
              </a:ext>
            </a:extLst>
          </p:cNvPr>
          <p:cNvSpPr/>
          <p:nvPr/>
        </p:nvSpPr>
        <p:spPr>
          <a:xfrm>
            <a:off x="565879" y="2102369"/>
            <a:ext cx="337280" cy="337280"/>
          </a:xfrm>
          <a:custGeom>
            <a:avLst/>
            <a:gdLst>
              <a:gd name="connsiteX0" fmla="*/ 168640 w 337280"/>
              <a:gd name="connsiteY0" fmla="*/ 0 h 337280"/>
              <a:gd name="connsiteX1" fmla="*/ 337280 w 337280"/>
              <a:gd name="connsiteY1" fmla="*/ 168640 h 337280"/>
              <a:gd name="connsiteX2" fmla="*/ 336818 w 337280"/>
              <a:gd name="connsiteY2" fmla="*/ 170930 h 337280"/>
              <a:gd name="connsiteX3" fmla="*/ 186595 w 337280"/>
              <a:gd name="connsiteY3" fmla="*/ 170930 h 337280"/>
              <a:gd name="connsiteX4" fmla="*/ 186595 w 337280"/>
              <a:gd name="connsiteY4" fmla="*/ 333655 h 337280"/>
              <a:gd name="connsiteX5" fmla="*/ 168640 w 337280"/>
              <a:gd name="connsiteY5" fmla="*/ 337280 h 337280"/>
              <a:gd name="connsiteX6" fmla="*/ 0 w 337280"/>
              <a:gd name="connsiteY6" fmla="*/ 168640 h 337280"/>
              <a:gd name="connsiteX7" fmla="*/ 168640 w 337280"/>
              <a:gd name="connsiteY7" fmla="*/ 0 h 33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80" h="337280">
                <a:moveTo>
                  <a:pt x="168640" y="0"/>
                </a:moveTo>
                <a:cubicBezTo>
                  <a:pt x="261777" y="0"/>
                  <a:pt x="337280" y="75503"/>
                  <a:pt x="337280" y="168640"/>
                </a:cubicBezTo>
                <a:lnTo>
                  <a:pt x="336818" y="170930"/>
                </a:lnTo>
                <a:lnTo>
                  <a:pt x="186595" y="170930"/>
                </a:lnTo>
                <a:lnTo>
                  <a:pt x="186595" y="333655"/>
                </a:lnTo>
                <a:lnTo>
                  <a:pt x="168640" y="337280"/>
                </a:lnTo>
                <a:cubicBezTo>
                  <a:pt x="75503" y="337280"/>
                  <a:pt x="0" y="261777"/>
                  <a:pt x="0" y="168640"/>
                </a:cubicBezTo>
                <a:cubicBezTo>
                  <a:pt x="0" y="75503"/>
                  <a:pt x="75503" y="0"/>
                  <a:pt x="168640" y="0"/>
                </a:cubicBezTo>
                <a:close/>
              </a:path>
            </a:pathLst>
          </a:custGeom>
          <a:solidFill>
            <a:schemeClr val="bg2">
              <a:alpha val="38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8" name="Freeform 77">
            <a:extLst>
              <a:ext uri="{FF2B5EF4-FFF2-40B4-BE49-F238E27FC236}">
                <a16:creationId xmlns:a16="http://schemas.microsoft.com/office/drawing/2014/main" id="{E9711A5C-99D6-2F9E-7AA7-A6115E8C538A}"/>
              </a:ext>
            </a:extLst>
          </p:cNvPr>
          <p:cNvSpPr/>
          <p:nvPr/>
        </p:nvSpPr>
        <p:spPr>
          <a:xfrm>
            <a:off x="520908" y="2529589"/>
            <a:ext cx="400988" cy="400988"/>
          </a:xfrm>
          <a:custGeom>
            <a:avLst/>
            <a:gdLst>
              <a:gd name="connsiteX0" fmla="*/ 200494 w 400988"/>
              <a:gd name="connsiteY0" fmla="*/ 0 h 400988"/>
              <a:gd name="connsiteX1" fmla="*/ 231566 w 400988"/>
              <a:gd name="connsiteY1" fmla="*/ 3132 h 400988"/>
              <a:gd name="connsiteX2" fmla="*/ 231566 w 400988"/>
              <a:gd name="connsiteY2" fmla="*/ 137409 h 400988"/>
              <a:gd name="connsiteX3" fmla="*/ 389875 w 400988"/>
              <a:gd name="connsiteY3" fmla="*/ 137409 h 400988"/>
              <a:gd name="connsiteX4" fmla="*/ 396915 w 400988"/>
              <a:gd name="connsiteY4" fmla="*/ 160088 h 400988"/>
              <a:gd name="connsiteX5" fmla="*/ 400988 w 400988"/>
              <a:gd name="connsiteY5" fmla="*/ 200494 h 400988"/>
              <a:gd name="connsiteX6" fmla="*/ 200494 w 400988"/>
              <a:gd name="connsiteY6" fmla="*/ 400988 h 400988"/>
              <a:gd name="connsiteX7" fmla="*/ 0 w 400988"/>
              <a:gd name="connsiteY7" fmla="*/ 200494 h 400988"/>
              <a:gd name="connsiteX8" fmla="*/ 200494 w 400988"/>
              <a:gd name="connsiteY8" fmla="*/ 0 h 40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988" h="400988">
                <a:moveTo>
                  <a:pt x="200494" y="0"/>
                </a:moveTo>
                <a:lnTo>
                  <a:pt x="231566" y="3132"/>
                </a:lnTo>
                <a:lnTo>
                  <a:pt x="231566" y="137409"/>
                </a:lnTo>
                <a:lnTo>
                  <a:pt x="389875" y="137409"/>
                </a:lnTo>
                <a:lnTo>
                  <a:pt x="396915" y="160088"/>
                </a:lnTo>
                <a:cubicBezTo>
                  <a:pt x="399585" y="173139"/>
                  <a:pt x="400988" y="186653"/>
                  <a:pt x="400988" y="200494"/>
                </a:cubicBezTo>
                <a:cubicBezTo>
                  <a:pt x="400988" y="311224"/>
                  <a:pt x="311224" y="400988"/>
                  <a:pt x="200494" y="400988"/>
                </a:cubicBezTo>
                <a:cubicBezTo>
                  <a:pt x="89764" y="400988"/>
                  <a:pt x="0" y="311224"/>
                  <a:pt x="0" y="200494"/>
                </a:cubicBezTo>
                <a:cubicBezTo>
                  <a:pt x="0" y="89764"/>
                  <a:pt x="89764" y="0"/>
                  <a:pt x="200494" y="0"/>
                </a:cubicBezTo>
                <a:close/>
              </a:path>
            </a:pathLst>
          </a:custGeom>
          <a:solidFill>
            <a:schemeClr val="bg2">
              <a:alpha val="386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6043182" y="3196869"/>
            <a:ext cx="207545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1200" b="1" spc="35" dirty="0" err="1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200" b="1" spc="-5" dirty="0" err="1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15" dirty="0" err="1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75" dirty="0" err="1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g</a:t>
            </a:r>
            <a:r>
              <a:rPr lang="en-US" sz="1200" b="1" spc="-5" dirty="0" err="1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dirty="0" err="1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ama</a:t>
            </a:r>
            <a:r>
              <a:rPr lang="en-US" sz="1200" b="1" spc="-8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2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EX</a:t>
            </a:r>
            <a:r>
              <a:rPr lang="en-US" sz="1200" b="1" spc="-50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3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spc="-5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7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g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ama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 </a:t>
            </a:r>
            <a:r>
              <a:rPr lang="en-US" sz="12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di</a:t>
            </a:r>
            <a:r>
              <a:rPr lang="en-US" sz="1200" b="1" spc="-5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g</a:t>
            </a:r>
            <a:r>
              <a:rPr lang="en-US" sz="1200" b="1" spc="-2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200" b="1" spc="-4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t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</a:t>
            </a:r>
            <a:r>
              <a:rPr lang="en-US" sz="1200" b="1" spc="-7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on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4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li</a:t>
            </a:r>
            <a:r>
              <a:rPr lang="en-US" sz="1200" b="1" spc="-8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z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do</a:t>
            </a:r>
            <a:r>
              <a:rPr lang="en-US" sz="1200" b="1" spc="-8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pa</a:t>
            </a:r>
            <a:r>
              <a:rPr lang="en-US" sz="12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7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2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ja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 </a:t>
            </a: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f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5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rr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2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lla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8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200" b="1" spc="-3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May</a:t>
            </a: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7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2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li</a:t>
            </a:r>
            <a:r>
              <a:rPr lang="en-US" sz="1200" b="1" spc="-4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200" b="1" spc="-3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ic  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q</a:t>
            </a:r>
            <a:r>
              <a:rPr lang="en-US" sz="12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le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2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y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da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á</a:t>
            </a:r>
            <a:r>
              <a:rPr lang="en-US" sz="1200" b="1" spc="-8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4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8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 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dic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ó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n</a:t>
            </a:r>
            <a:r>
              <a:rPr lang="en-US" sz="1200" b="1" spc="-6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,</a:t>
            </a:r>
            <a:r>
              <a:rPr lang="en-US" sz="1200" b="1" spc="-7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2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y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5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7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q</a:t>
            </a:r>
            <a:r>
              <a:rPr lang="en-US" sz="12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f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</a:p>
          <a:p>
            <a:pPr marL="90170" marR="80010" indent="-635" algn="ctr">
              <a:lnSpc>
                <a:spcPct val="100000"/>
              </a:lnSpc>
            </a:pP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q</a:t>
            </a:r>
            <a:r>
              <a:rPr lang="en-US" sz="12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t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ilic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7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ci</a:t>
            </a:r>
            <a:r>
              <a:rPr lang="en-US" sz="1200" b="1" spc="-7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g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rr</a:t>
            </a:r>
            <a:r>
              <a:rPr lang="en-US" sz="1200" b="1" spc="-5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</a:t>
            </a:r>
            <a:r>
              <a:rPr lang="en-US" sz="1200" b="1" spc="-2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llo</a:t>
            </a:r>
            <a:r>
              <a:rPr lang="en-US" sz="1200" b="1" spc="-2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 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</a:t>
            </a:r>
            <a:r>
              <a:rPr lang="en-US" sz="1200" b="1" spc="-2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t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r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ón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ic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6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,</a:t>
            </a:r>
            <a:r>
              <a:rPr lang="en-US" sz="1200" b="1" spc="-7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t</a:t>
            </a:r>
            <a:r>
              <a:rPr lang="en-US" sz="1200" b="1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ba</a:t>
            </a:r>
            <a:r>
              <a:rPr lang="en-US" sz="1200" b="1" spc="-3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7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3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lang="en-US" sz="12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in</a:t>
            </a:r>
            <a:r>
              <a:rPr lang="en-US" sz="12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hu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lang="en-US" sz="12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 o</a:t>
            </a:r>
            <a:r>
              <a:rPr lang="en-US" sz="12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</a:t>
            </a:r>
            <a:r>
              <a:rPr lang="en-US" sz="12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ara</a:t>
            </a:r>
            <a:r>
              <a:rPr lang="en-US" sz="1200" b="1" spc="-7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b="1" spc="-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</a:t>
            </a:r>
            <a:r>
              <a:rPr lang="en-US" sz="1200" b="1" spc="-15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as</a:t>
            </a:r>
            <a:r>
              <a:rPr lang="en-US" sz="1200" b="1" spc="-10" dirty="0" err="1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car</a:t>
            </a:r>
            <a:r>
              <a:rPr lang="en-US" sz="12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.</a:t>
            </a:r>
            <a:endParaRPr lang="en-US" sz="1200" b="1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909" y="2196531"/>
            <a:ext cx="7243072" cy="442466"/>
          </a:xfrm>
          <a:prstGeom prst="rect">
            <a:avLst/>
          </a:prstGeom>
          <a:solidFill>
            <a:srgbClr val="321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7E4469-148B-3F9C-CABC-62230EABA900}"/>
              </a:ext>
            </a:extLst>
          </p:cNvPr>
          <p:cNvSpPr txBox="1"/>
          <p:nvPr/>
        </p:nvSpPr>
        <p:spPr>
          <a:xfrm>
            <a:off x="836226" y="2255917"/>
            <a:ext cx="66048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300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rPr>
              <a:t>¿EN QUÉ PREFERIRÍAS ESTAR PENSANDO?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88" y="9578700"/>
            <a:ext cx="2005156" cy="408349"/>
          </a:xfrm>
          <a:prstGeom prst="rect">
            <a:avLst/>
          </a:prstGeom>
        </p:spPr>
      </p:pic>
      <p:sp>
        <p:nvSpPr>
          <p:cNvPr id="42" name="object 21"/>
          <p:cNvSpPr txBox="1"/>
          <p:nvPr/>
        </p:nvSpPr>
        <p:spPr>
          <a:xfrm>
            <a:off x="1192515" y="4522231"/>
            <a:ext cx="1565275" cy="613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4300" marR="5080" indent="-102235">
              <a:lnSpc>
                <a:spcPct val="100000"/>
              </a:lnSpc>
              <a:spcBef>
                <a:spcPts val="105"/>
              </a:spcBef>
            </a:pPr>
            <a:r>
              <a:rPr sz="1300" b="1" spc="-30" dirty="0">
                <a:latin typeface="Jeko" charset="0"/>
                <a:ea typeface="Jeko" charset="0"/>
                <a:cs typeface="Jeko" charset="0"/>
              </a:rPr>
              <a:t>"</a:t>
            </a:r>
            <a:r>
              <a:rPr sz="1300" b="1" spc="-125" dirty="0">
                <a:latin typeface="Jeko" charset="0"/>
                <a:ea typeface="Jeko" charset="0"/>
                <a:cs typeface="Jeko" charset="0"/>
              </a:rPr>
              <a:t>¿</a:t>
            </a:r>
            <a:r>
              <a:rPr sz="1300" b="1" spc="65" dirty="0">
                <a:latin typeface="Jeko" charset="0"/>
                <a:ea typeface="Jeko" charset="0"/>
                <a:cs typeface="Jeko" charset="0"/>
              </a:rPr>
              <a:t>M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i</a:t>
            </a:r>
            <a:r>
              <a:rPr sz="1300" b="1" spc="-6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a</a:t>
            </a:r>
            <a:r>
              <a:rPr sz="1300" b="1" dirty="0">
                <a:latin typeface="Jeko" charset="0"/>
                <a:ea typeface="Jeko" charset="0"/>
                <a:cs typeface="Jeko" charset="0"/>
              </a:rPr>
              <a:t>d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i</a:t>
            </a:r>
            <a:r>
              <a:rPr sz="1300" b="1" spc="-15" dirty="0">
                <a:latin typeface="Jeko" charset="0"/>
                <a:ea typeface="Jeko" charset="0"/>
                <a:cs typeface="Jeko" charset="0"/>
              </a:rPr>
              <a:t>c</a:t>
            </a:r>
            <a:r>
              <a:rPr sz="1300" b="1" spc="-25" dirty="0">
                <a:latin typeface="Jeko" charset="0"/>
                <a:ea typeface="Jeko" charset="0"/>
                <a:cs typeface="Jeko" charset="0"/>
              </a:rPr>
              <a:t>c</a:t>
            </a:r>
            <a:r>
              <a:rPr sz="1300" b="1" dirty="0">
                <a:latin typeface="Jeko" charset="0"/>
                <a:ea typeface="Jeko" charset="0"/>
                <a:cs typeface="Jeko" charset="0"/>
              </a:rPr>
              <a:t>i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ó</a:t>
            </a:r>
            <a:r>
              <a:rPr sz="1300" b="1" spc="25" dirty="0">
                <a:latin typeface="Jeko" charset="0"/>
                <a:ea typeface="Jeko" charset="0"/>
                <a:cs typeface="Jeko" charset="0"/>
              </a:rPr>
              <a:t>n</a:t>
            </a:r>
            <a:r>
              <a:rPr sz="1300" b="1" spc="-5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a</a:t>
            </a:r>
            <a:r>
              <a:rPr sz="1300" b="1" spc="-5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la  nicotina</a:t>
            </a:r>
            <a:r>
              <a:rPr sz="1300" b="1" spc="-75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dirty="0">
                <a:latin typeface="Jeko" charset="0"/>
                <a:ea typeface="Jeko" charset="0"/>
                <a:cs typeface="Jeko" charset="0"/>
              </a:rPr>
              <a:t>afecta</a:t>
            </a:r>
          </a:p>
          <a:p>
            <a:pPr marL="226060">
              <a:lnSpc>
                <a:spcPct val="100000"/>
              </a:lnSpc>
            </a:pPr>
            <a:r>
              <a:rPr sz="1300" b="1" spc="5" dirty="0">
                <a:latin typeface="Jeko" charset="0"/>
                <a:ea typeface="Jeko" charset="0"/>
                <a:cs typeface="Jeko" charset="0"/>
              </a:rPr>
              <a:t>a</a:t>
            </a:r>
            <a:r>
              <a:rPr sz="1300" b="1" spc="-7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mis</a:t>
            </a:r>
            <a:r>
              <a:rPr sz="1300" b="1" spc="-75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-35" dirty="0">
                <a:latin typeface="Jeko" charset="0"/>
                <a:ea typeface="Jeko" charset="0"/>
                <a:cs typeface="Jeko" charset="0"/>
              </a:rPr>
              <a:t>hijos?"</a:t>
            </a:r>
            <a:endParaRPr sz="1300" b="1" dirty="0"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44" name="object 29"/>
          <p:cNvSpPr txBox="1"/>
          <p:nvPr/>
        </p:nvSpPr>
        <p:spPr>
          <a:xfrm>
            <a:off x="4014274" y="5522363"/>
            <a:ext cx="1324610" cy="613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4780" marR="139700" algn="ctr">
              <a:lnSpc>
                <a:spcPct val="100000"/>
              </a:lnSpc>
              <a:spcBef>
                <a:spcPts val="105"/>
              </a:spcBef>
            </a:pPr>
            <a:r>
              <a:rPr sz="1300" b="1" spc="-30" dirty="0">
                <a:latin typeface="Jeko" charset="0"/>
                <a:ea typeface="Jeko" charset="0"/>
                <a:cs typeface="Jeko" charset="0"/>
              </a:rPr>
              <a:t>"</a:t>
            </a:r>
            <a:r>
              <a:rPr sz="1300" b="1" spc="-125" dirty="0">
                <a:latin typeface="Jeko" charset="0"/>
                <a:ea typeface="Jeko" charset="0"/>
                <a:cs typeface="Jeko" charset="0"/>
              </a:rPr>
              <a:t>¿</a:t>
            </a:r>
            <a:r>
              <a:rPr sz="1300" b="1" spc="-15" dirty="0">
                <a:latin typeface="Jeko" charset="0"/>
                <a:ea typeface="Jeko" charset="0"/>
                <a:cs typeface="Jeko" charset="0"/>
              </a:rPr>
              <a:t>C</a:t>
            </a:r>
            <a:r>
              <a:rPr sz="1300" b="1" spc="-30" dirty="0">
                <a:latin typeface="Jeko" charset="0"/>
                <a:ea typeface="Jeko" charset="0"/>
                <a:cs typeface="Jeko" charset="0"/>
              </a:rPr>
              <a:t>ó</a:t>
            </a:r>
            <a:r>
              <a:rPr sz="1300" b="1" spc="40" dirty="0">
                <a:latin typeface="Jeko" charset="0"/>
                <a:ea typeface="Jeko" charset="0"/>
                <a:cs typeface="Jeko" charset="0"/>
              </a:rPr>
              <a:t>m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o</a:t>
            </a:r>
            <a:r>
              <a:rPr sz="1300" b="1" spc="-8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dirty="0">
                <a:latin typeface="Jeko" charset="0"/>
                <a:ea typeface="Jeko" charset="0"/>
                <a:cs typeface="Jeko" charset="0"/>
              </a:rPr>
              <a:t>v</a:t>
            </a:r>
            <a:r>
              <a:rPr sz="1300" b="1" spc="-35" dirty="0">
                <a:latin typeface="Jeko" charset="0"/>
                <a:ea typeface="Jeko" charset="0"/>
                <a:cs typeface="Jeko" charset="0"/>
              </a:rPr>
              <a:t>o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y 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a</a:t>
            </a:r>
            <a:r>
              <a:rPr sz="1300" b="1" spc="-8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10" dirty="0">
                <a:latin typeface="Jeko" charset="0"/>
                <a:ea typeface="Jeko" charset="0"/>
                <a:cs typeface="Jeko" charset="0"/>
              </a:rPr>
              <a:t>ocultar</a:t>
            </a:r>
            <a:r>
              <a:rPr sz="1300" b="1" spc="-85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el</a:t>
            </a:r>
            <a:endParaRPr sz="1300" b="1" dirty="0">
              <a:latin typeface="Jeko" charset="0"/>
              <a:ea typeface="Jeko" charset="0"/>
              <a:cs typeface="Jeko" charset="0"/>
            </a:endParaRPr>
          </a:p>
          <a:p>
            <a:pPr algn="ctr">
              <a:lnSpc>
                <a:spcPct val="100000"/>
              </a:lnSpc>
            </a:pPr>
            <a:r>
              <a:rPr sz="1300" b="1" spc="5" dirty="0">
                <a:latin typeface="Jeko" charset="0"/>
                <a:ea typeface="Jeko" charset="0"/>
                <a:cs typeface="Jeko" charset="0"/>
              </a:rPr>
              <a:t>olor</a:t>
            </a:r>
            <a:r>
              <a:rPr sz="1300" b="1" spc="-95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-25" dirty="0">
                <a:latin typeface="Jeko" charset="0"/>
                <a:ea typeface="Jeko" charset="0"/>
                <a:cs typeface="Jeko" charset="0"/>
              </a:rPr>
              <a:t>después?"</a:t>
            </a:r>
            <a:endParaRPr sz="1300" b="1" dirty="0"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45" name="object 30"/>
          <p:cNvSpPr txBox="1"/>
          <p:nvPr/>
        </p:nvSpPr>
        <p:spPr>
          <a:xfrm>
            <a:off x="618695" y="5473374"/>
            <a:ext cx="1610995" cy="613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300" b="1" spc="-30" dirty="0">
                <a:latin typeface="Jeko" charset="0"/>
                <a:ea typeface="Jeko" charset="0"/>
                <a:cs typeface="Jeko" charset="0"/>
              </a:rPr>
              <a:t>"</a:t>
            </a:r>
            <a:r>
              <a:rPr sz="1300" b="1" spc="-125" dirty="0">
                <a:latin typeface="Jeko" charset="0"/>
                <a:ea typeface="Jeko" charset="0"/>
                <a:cs typeface="Jeko" charset="0"/>
              </a:rPr>
              <a:t>¿</a:t>
            </a:r>
            <a:r>
              <a:rPr sz="1300" b="1" spc="-25" dirty="0">
                <a:latin typeface="Jeko" charset="0"/>
                <a:ea typeface="Jeko" charset="0"/>
                <a:cs typeface="Jeko" charset="0"/>
              </a:rPr>
              <a:t>D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ó</a:t>
            </a:r>
            <a:r>
              <a:rPr sz="1300" b="1" spc="25" dirty="0">
                <a:latin typeface="Jeko" charset="0"/>
                <a:ea typeface="Jeko" charset="0"/>
                <a:cs typeface="Jeko" charset="0"/>
              </a:rPr>
              <a:t>n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d</a:t>
            </a:r>
            <a:r>
              <a:rPr sz="1300" b="1" dirty="0">
                <a:latin typeface="Jeko" charset="0"/>
                <a:ea typeface="Jeko" charset="0"/>
                <a:cs typeface="Jeko" charset="0"/>
              </a:rPr>
              <a:t>e</a:t>
            </a:r>
            <a:r>
              <a:rPr sz="1300" b="1" spc="-65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es</a:t>
            </a:r>
            <a:r>
              <a:rPr sz="1300" b="1" dirty="0">
                <a:latin typeface="Jeko" charset="0"/>
                <a:ea typeface="Jeko" charset="0"/>
                <a:cs typeface="Jeko" charset="0"/>
              </a:rPr>
              <a:t>t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á</a:t>
            </a:r>
            <a:r>
              <a:rPr sz="1300" b="1" spc="25" dirty="0">
                <a:latin typeface="Jeko" charset="0"/>
                <a:ea typeface="Jeko" charset="0"/>
                <a:cs typeface="Jeko" charset="0"/>
              </a:rPr>
              <a:t>n</a:t>
            </a:r>
            <a:r>
              <a:rPr sz="1300" b="1" spc="-5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la</a:t>
            </a:r>
            <a:r>
              <a:rPr sz="1300" b="1" spc="-20" dirty="0">
                <a:latin typeface="Jeko" charset="0"/>
                <a:ea typeface="Jeko" charset="0"/>
                <a:cs typeface="Jeko" charset="0"/>
              </a:rPr>
              <a:t>s  </a:t>
            </a:r>
            <a:r>
              <a:rPr sz="1300" b="1" spc="-5" dirty="0">
                <a:latin typeface="Jeko" charset="0"/>
                <a:ea typeface="Jeko" charset="0"/>
                <a:cs typeface="Jeko" charset="0"/>
              </a:rPr>
              <a:t>áreas </a:t>
            </a:r>
            <a:r>
              <a:rPr sz="1300" b="1" spc="-10" dirty="0">
                <a:latin typeface="Jeko" charset="0"/>
                <a:ea typeface="Jeko" charset="0"/>
                <a:cs typeface="Jeko" charset="0"/>
              </a:rPr>
              <a:t>designadas </a:t>
            </a:r>
            <a:r>
              <a:rPr sz="1300" b="1" spc="-40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5" dirty="0">
                <a:latin typeface="Jeko" charset="0"/>
                <a:ea typeface="Jeko" charset="0"/>
                <a:cs typeface="Jeko" charset="0"/>
              </a:rPr>
              <a:t>para</a:t>
            </a:r>
            <a:r>
              <a:rPr sz="1300" b="1" spc="-6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sz="1300" b="1" spc="-10" dirty="0">
                <a:latin typeface="Jeko" charset="0"/>
                <a:ea typeface="Jeko" charset="0"/>
                <a:cs typeface="Jeko" charset="0"/>
              </a:rPr>
              <a:t>fumar?"</a:t>
            </a:r>
            <a:endParaRPr sz="1300" b="1"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46" name="object 31"/>
          <p:cNvSpPr txBox="1"/>
          <p:nvPr/>
        </p:nvSpPr>
        <p:spPr>
          <a:xfrm>
            <a:off x="3410912" y="4611611"/>
            <a:ext cx="2025722" cy="2135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7625" marR="1566545" indent="-35560">
              <a:lnSpc>
                <a:spcPct val="100000"/>
              </a:lnSpc>
              <a:spcBef>
                <a:spcPts val="1625"/>
              </a:spcBef>
            </a:pPr>
            <a:endParaRPr sz="1300" b="1" dirty="0"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48" name="object 10"/>
          <p:cNvSpPr txBox="1"/>
          <p:nvPr/>
        </p:nvSpPr>
        <p:spPr>
          <a:xfrm>
            <a:off x="6335120" y="5790028"/>
            <a:ext cx="1480441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Capacitación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  <a:p>
            <a:pPr marL="12065" marR="5080" algn="ctr">
              <a:lnSpc>
                <a:spcPct val="100000"/>
              </a:lnSpc>
            </a:pP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sz="11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través</a:t>
            </a:r>
            <a:r>
              <a:rPr sz="11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sz="11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chats</a:t>
            </a:r>
            <a:r>
              <a:rPr sz="1100" b="1" spc="-6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en </a:t>
            </a:r>
            <a:r>
              <a:rPr sz="1100" b="1" spc="-24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vivo</a:t>
            </a:r>
            <a:r>
              <a:rPr sz="1100" b="1" spc="-4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con</a:t>
            </a:r>
            <a:r>
              <a:rPr sz="1100" b="1" spc="-4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expertos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49" name="object 11"/>
          <p:cNvSpPr txBox="1"/>
          <p:nvPr/>
        </p:nvSpPr>
        <p:spPr>
          <a:xfrm>
            <a:off x="6282550" y="7090482"/>
            <a:ext cx="1554416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9375" marR="73660" algn="ctr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Parches</a:t>
            </a:r>
            <a:r>
              <a:rPr sz="11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sz="1100" b="1" spc="-4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nicotina, </a:t>
            </a:r>
            <a:r>
              <a:rPr sz="1100" b="1" spc="-2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goma</a:t>
            </a:r>
            <a:r>
              <a:rPr sz="1100" b="1" spc="-3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sz="1100" b="1" spc="-1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mascar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  <a:p>
            <a:pPr marL="12065" marR="5080" algn="ctr">
              <a:lnSpc>
                <a:spcPct val="100000"/>
              </a:lnSpc>
            </a:pP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o</a:t>
            </a:r>
            <a:r>
              <a:rPr sz="1100" b="1" spc="-4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pastillas</a:t>
            </a:r>
            <a:r>
              <a:rPr sz="11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con</a:t>
            </a:r>
            <a:r>
              <a:rPr sz="1100" b="1" spc="-4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entrega </a:t>
            </a:r>
            <a:r>
              <a:rPr sz="1100" b="1" spc="-2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a</a:t>
            </a:r>
            <a:r>
              <a:rPr sz="11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domicilio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50" name="object 12"/>
          <p:cNvSpPr txBox="1"/>
          <p:nvPr/>
        </p:nvSpPr>
        <p:spPr>
          <a:xfrm>
            <a:off x="5917565" y="9650366"/>
            <a:ext cx="2470537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Mensajes</a:t>
            </a:r>
            <a:r>
              <a:rPr sz="1100" b="1" spc="-2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sz="11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texto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  <a:p>
            <a:pPr marL="12065" marR="5080" algn="ctr">
              <a:lnSpc>
                <a:spcPct val="100000"/>
              </a:lnSpc>
            </a:pPr>
            <a:r>
              <a:rPr sz="11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y</a:t>
            </a:r>
            <a:r>
              <a:rPr sz="1100" b="1" spc="-3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correo</a:t>
            </a:r>
            <a:r>
              <a:rPr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s</a:t>
            </a:r>
            <a:r>
              <a:rPr sz="1100" b="1" spc="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electrónicos  </a:t>
            </a:r>
            <a:r>
              <a:rPr sz="11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personalizados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  <a:p>
            <a:pPr algn="ctr">
              <a:lnSpc>
                <a:spcPct val="100000"/>
              </a:lnSpc>
            </a:pPr>
            <a:r>
              <a:rPr sz="1100" b="1" spc="-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y</a:t>
            </a:r>
            <a:r>
              <a:rPr sz="11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mucho</a:t>
            </a:r>
            <a:r>
              <a:rPr sz="1100" b="1" spc="-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más</a:t>
            </a:r>
            <a:endParaRPr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52" name="object 13"/>
          <p:cNvSpPr txBox="1"/>
          <p:nvPr/>
        </p:nvSpPr>
        <p:spPr>
          <a:xfrm>
            <a:off x="6488938" y="8572991"/>
            <a:ext cx="1184275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lang="es-ES" sz="1100" b="1" spc="1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Una </a:t>
            </a:r>
            <a:r>
              <a:rPr lang="es-ES"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próspera </a:t>
            </a:r>
            <a:r>
              <a:rPr lang="es-ES"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comunidad</a:t>
            </a:r>
            <a:r>
              <a:rPr lang="es-ES" sz="1100" b="1" spc="-4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s-ES"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de</a:t>
            </a:r>
            <a:r>
              <a:rPr lang="es-ES" sz="1100" b="1" spc="-4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s-ES" sz="1100" b="1" spc="-5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pares </a:t>
            </a:r>
            <a:r>
              <a:rPr lang="es-ES" sz="1100" b="1" spc="-25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s-ES"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en</a:t>
            </a:r>
            <a:r>
              <a:rPr lang="es-ES" sz="1100" b="1" spc="-20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 </a:t>
            </a:r>
            <a:r>
              <a:rPr lang="es-ES" sz="11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línea</a:t>
            </a:r>
            <a:endParaRPr lang="es-ES" sz="1100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A4A9A5-F0E2-F7D8-7B98-54B811821C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50" y="10158937"/>
            <a:ext cx="2188654" cy="2133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CB5871-60B2-C1E0-02B2-E124A721FF16}"/>
              </a:ext>
            </a:extLst>
          </p:cNvPr>
          <p:cNvSpPr txBox="1"/>
          <p:nvPr/>
        </p:nvSpPr>
        <p:spPr>
          <a:xfrm>
            <a:off x="2758901" y="4718371"/>
            <a:ext cx="1097348" cy="903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300" b="1" dirty="0">
                <a:latin typeface="Jeko"/>
              </a:rPr>
              <a:t>"¿Cuándo es  mi próximo descanso  para fumar?"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00051-3228-B0B4-A8CE-E6BD5DB363BD}"/>
              </a:ext>
            </a:extLst>
          </p:cNvPr>
          <p:cNvSpPr txBox="1"/>
          <p:nvPr/>
        </p:nvSpPr>
        <p:spPr>
          <a:xfrm>
            <a:off x="4476657" y="4533790"/>
            <a:ext cx="1232122" cy="700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300" b="1" dirty="0">
                <a:latin typeface="Jeko"/>
              </a:rPr>
              <a:t>"¿Cómo afecta  fumar a mi salud?"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3A1706-6273-3C40-F838-E3327366D5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7421" y="5209924"/>
            <a:ext cx="654961" cy="6549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A20890-BD33-CB7A-6B3C-C593D3680A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8072" y="9149548"/>
            <a:ext cx="672981" cy="5047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44B48A-E007-14A1-424B-6A9BCF3487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8229600" cy="105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12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265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Jeko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Mossey</dc:creator>
  <cp:lastModifiedBy>Toni Marcano</cp:lastModifiedBy>
  <cp:revision>26</cp:revision>
  <dcterms:created xsi:type="dcterms:W3CDTF">2020-05-27T15:53:07Z</dcterms:created>
  <dcterms:modified xsi:type="dcterms:W3CDTF">2025-02-12T17:48:06Z</dcterms:modified>
</cp:coreProperties>
</file>