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15233650" cy="7954963"/>
  <p:notesSz cx="6858000" cy="9144000"/>
  <p:defaultTextStyle>
    <a:defPPr>
      <a:defRPr lang="en-US"/>
    </a:defPPr>
    <a:lvl1pPr marL="0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1pPr>
    <a:lvl2pPr marL="556504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2pPr>
    <a:lvl3pPr marL="1113008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3pPr>
    <a:lvl4pPr marL="1669512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4pPr>
    <a:lvl5pPr marL="2226015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5pPr>
    <a:lvl6pPr marL="2782519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6pPr>
    <a:lvl7pPr marL="3339023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7pPr>
    <a:lvl8pPr marL="3895527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8pPr>
    <a:lvl9pPr marL="4452031" algn="l" defTabSz="1113008" rtl="0" eaLnBrk="1" latinLnBrk="0" hangingPunct="1">
      <a:defRPr sz="219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17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4"/>
    <p:restoredTop sz="94595"/>
  </p:normalViewPr>
  <p:slideViewPr>
    <p:cSldViewPr snapToGrid="0" snapToObjects="1">
      <p:cViewPr varScale="1">
        <p:scale>
          <a:sx n="89" d="100"/>
          <a:sy n="89" d="100"/>
        </p:scale>
        <p:origin x="714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206" y="1301889"/>
            <a:ext cx="11425238" cy="2769506"/>
          </a:xfrm>
        </p:spPr>
        <p:txBody>
          <a:bodyPr anchor="b"/>
          <a:lstStyle>
            <a:lvl1pPr algn="ctr">
              <a:defRPr sz="6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4206" y="4178198"/>
            <a:ext cx="11425238" cy="1920607"/>
          </a:xfrm>
        </p:spPr>
        <p:txBody>
          <a:bodyPr/>
          <a:lstStyle>
            <a:lvl1pPr marL="0" indent="0" algn="ctr">
              <a:buNone/>
              <a:defRPr sz="2784"/>
            </a:lvl1pPr>
            <a:lvl2pPr marL="530352" indent="0" algn="ctr">
              <a:buNone/>
              <a:defRPr sz="2320"/>
            </a:lvl2pPr>
            <a:lvl3pPr marL="1060704" indent="0" algn="ctr">
              <a:buNone/>
              <a:defRPr sz="2088"/>
            </a:lvl3pPr>
            <a:lvl4pPr marL="1591056" indent="0" algn="ctr">
              <a:buNone/>
              <a:defRPr sz="1856"/>
            </a:lvl4pPr>
            <a:lvl5pPr marL="2121408" indent="0" algn="ctr">
              <a:buNone/>
              <a:defRPr sz="1856"/>
            </a:lvl5pPr>
            <a:lvl6pPr marL="2651760" indent="0" algn="ctr">
              <a:buNone/>
              <a:defRPr sz="1856"/>
            </a:lvl6pPr>
            <a:lvl7pPr marL="3182112" indent="0" algn="ctr">
              <a:buNone/>
              <a:defRPr sz="1856"/>
            </a:lvl7pPr>
            <a:lvl8pPr marL="3712464" indent="0" algn="ctr">
              <a:buNone/>
              <a:defRPr sz="1856"/>
            </a:lvl8pPr>
            <a:lvl9pPr marL="4242816" indent="0" algn="ctr">
              <a:buNone/>
              <a:defRPr sz="185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482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122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1581" y="423528"/>
            <a:ext cx="3284756" cy="67414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313" y="423528"/>
            <a:ext cx="9663847" cy="67414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715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18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379" y="1983218"/>
            <a:ext cx="13139023" cy="3309043"/>
          </a:xfrm>
        </p:spPr>
        <p:txBody>
          <a:bodyPr anchor="b"/>
          <a:lstStyle>
            <a:lvl1pPr>
              <a:defRPr sz="6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379" y="5323565"/>
            <a:ext cx="13139023" cy="1740148"/>
          </a:xfrm>
        </p:spPr>
        <p:txBody>
          <a:bodyPr/>
          <a:lstStyle>
            <a:lvl1pPr marL="0" indent="0">
              <a:buNone/>
              <a:defRPr sz="2784">
                <a:solidFill>
                  <a:schemeClr val="tx1">
                    <a:tint val="75000"/>
                  </a:schemeClr>
                </a:solidFill>
              </a:defRPr>
            </a:lvl1pPr>
            <a:lvl2pPr marL="530352" indent="0">
              <a:buNone/>
              <a:defRPr sz="2320">
                <a:solidFill>
                  <a:schemeClr val="tx1">
                    <a:tint val="75000"/>
                  </a:schemeClr>
                </a:solidFill>
              </a:defRPr>
            </a:lvl2pPr>
            <a:lvl3pPr marL="1060704" indent="0">
              <a:buNone/>
              <a:defRPr sz="2088">
                <a:solidFill>
                  <a:schemeClr val="tx1">
                    <a:tint val="75000"/>
                  </a:schemeClr>
                </a:solidFill>
              </a:defRPr>
            </a:lvl3pPr>
            <a:lvl4pPr marL="1591056" indent="0">
              <a:buNone/>
              <a:defRPr sz="1856">
                <a:solidFill>
                  <a:schemeClr val="tx1">
                    <a:tint val="75000"/>
                  </a:schemeClr>
                </a:solidFill>
              </a:defRPr>
            </a:lvl4pPr>
            <a:lvl5pPr marL="2121408" indent="0">
              <a:buNone/>
              <a:defRPr sz="1856">
                <a:solidFill>
                  <a:schemeClr val="tx1">
                    <a:tint val="75000"/>
                  </a:schemeClr>
                </a:solidFill>
              </a:defRPr>
            </a:lvl5pPr>
            <a:lvl6pPr marL="2651760" indent="0">
              <a:buNone/>
              <a:defRPr sz="1856">
                <a:solidFill>
                  <a:schemeClr val="tx1">
                    <a:tint val="75000"/>
                  </a:schemeClr>
                </a:solidFill>
              </a:defRPr>
            </a:lvl6pPr>
            <a:lvl7pPr marL="3182112" indent="0">
              <a:buNone/>
              <a:defRPr sz="1856">
                <a:solidFill>
                  <a:schemeClr val="tx1">
                    <a:tint val="75000"/>
                  </a:schemeClr>
                </a:solidFill>
              </a:defRPr>
            </a:lvl7pPr>
            <a:lvl8pPr marL="3712464" indent="0">
              <a:buNone/>
              <a:defRPr sz="1856">
                <a:solidFill>
                  <a:schemeClr val="tx1">
                    <a:tint val="75000"/>
                  </a:schemeClr>
                </a:solidFill>
              </a:defRPr>
            </a:lvl8pPr>
            <a:lvl9pPr marL="4242816" indent="0">
              <a:buNone/>
              <a:defRPr sz="18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935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314" y="2117641"/>
            <a:ext cx="6474301" cy="50473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2035" y="2117641"/>
            <a:ext cx="6474301" cy="50473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993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423529"/>
            <a:ext cx="13139023" cy="1537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298" y="1950071"/>
            <a:ext cx="6444547" cy="955700"/>
          </a:xfrm>
        </p:spPr>
        <p:txBody>
          <a:bodyPr anchor="b"/>
          <a:lstStyle>
            <a:lvl1pPr marL="0" indent="0">
              <a:buNone/>
              <a:defRPr sz="2784" b="1"/>
            </a:lvl1pPr>
            <a:lvl2pPr marL="530352" indent="0">
              <a:buNone/>
              <a:defRPr sz="2320" b="1"/>
            </a:lvl2pPr>
            <a:lvl3pPr marL="1060704" indent="0">
              <a:buNone/>
              <a:defRPr sz="2088" b="1"/>
            </a:lvl3pPr>
            <a:lvl4pPr marL="1591056" indent="0">
              <a:buNone/>
              <a:defRPr sz="1856" b="1"/>
            </a:lvl4pPr>
            <a:lvl5pPr marL="2121408" indent="0">
              <a:buNone/>
              <a:defRPr sz="1856" b="1"/>
            </a:lvl5pPr>
            <a:lvl6pPr marL="2651760" indent="0">
              <a:buNone/>
              <a:defRPr sz="1856" b="1"/>
            </a:lvl6pPr>
            <a:lvl7pPr marL="3182112" indent="0">
              <a:buNone/>
              <a:defRPr sz="1856" b="1"/>
            </a:lvl7pPr>
            <a:lvl8pPr marL="3712464" indent="0">
              <a:buNone/>
              <a:defRPr sz="1856" b="1"/>
            </a:lvl8pPr>
            <a:lvl9pPr marL="4242816" indent="0">
              <a:buNone/>
              <a:defRPr sz="185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298" y="2905771"/>
            <a:ext cx="6444547" cy="42739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2036" y="1950071"/>
            <a:ext cx="6476285" cy="955700"/>
          </a:xfrm>
        </p:spPr>
        <p:txBody>
          <a:bodyPr anchor="b"/>
          <a:lstStyle>
            <a:lvl1pPr marL="0" indent="0">
              <a:buNone/>
              <a:defRPr sz="2784" b="1"/>
            </a:lvl1pPr>
            <a:lvl2pPr marL="530352" indent="0">
              <a:buNone/>
              <a:defRPr sz="2320" b="1"/>
            </a:lvl2pPr>
            <a:lvl3pPr marL="1060704" indent="0">
              <a:buNone/>
              <a:defRPr sz="2088" b="1"/>
            </a:lvl3pPr>
            <a:lvl4pPr marL="1591056" indent="0">
              <a:buNone/>
              <a:defRPr sz="1856" b="1"/>
            </a:lvl4pPr>
            <a:lvl5pPr marL="2121408" indent="0">
              <a:buNone/>
              <a:defRPr sz="1856" b="1"/>
            </a:lvl5pPr>
            <a:lvl6pPr marL="2651760" indent="0">
              <a:buNone/>
              <a:defRPr sz="1856" b="1"/>
            </a:lvl6pPr>
            <a:lvl7pPr marL="3182112" indent="0">
              <a:buNone/>
              <a:defRPr sz="1856" b="1"/>
            </a:lvl7pPr>
            <a:lvl8pPr marL="3712464" indent="0">
              <a:buNone/>
              <a:defRPr sz="1856" b="1"/>
            </a:lvl8pPr>
            <a:lvl9pPr marL="4242816" indent="0">
              <a:buNone/>
              <a:defRPr sz="185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2036" y="2905771"/>
            <a:ext cx="6476285" cy="42739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691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063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23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530331"/>
            <a:ext cx="4913248" cy="1856158"/>
          </a:xfrm>
        </p:spPr>
        <p:txBody>
          <a:bodyPr anchor="b"/>
          <a:lstStyle>
            <a:lvl1pPr>
              <a:defRPr sz="37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6286" y="1145368"/>
            <a:ext cx="7712035" cy="5653180"/>
          </a:xfrm>
        </p:spPr>
        <p:txBody>
          <a:bodyPr/>
          <a:lstStyle>
            <a:lvl1pPr>
              <a:defRPr sz="3712"/>
            </a:lvl1pPr>
            <a:lvl2pPr>
              <a:defRPr sz="3248"/>
            </a:lvl2pPr>
            <a:lvl3pPr>
              <a:defRPr sz="2784"/>
            </a:lvl3pPr>
            <a:lvl4pPr>
              <a:defRPr sz="2320"/>
            </a:lvl4pPr>
            <a:lvl5pPr>
              <a:defRPr sz="2320"/>
            </a:lvl5pPr>
            <a:lvl6pPr>
              <a:defRPr sz="2320"/>
            </a:lvl6pPr>
            <a:lvl7pPr>
              <a:defRPr sz="2320"/>
            </a:lvl7pPr>
            <a:lvl8pPr>
              <a:defRPr sz="2320"/>
            </a:lvl8pPr>
            <a:lvl9pPr>
              <a:defRPr sz="232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298" y="2386489"/>
            <a:ext cx="4913248" cy="4421266"/>
          </a:xfrm>
        </p:spPr>
        <p:txBody>
          <a:bodyPr/>
          <a:lstStyle>
            <a:lvl1pPr marL="0" indent="0">
              <a:buNone/>
              <a:defRPr sz="1856"/>
            </a:lvl1pPr>
            <a:lvl2pPr marL="530352" indent="0">
              <a:buNone/>
              <a:defRPr sz="1624"/>
            </a:lvl2pPr>
            <a:lvl3pPr marL="1060704" indent="0">
              <a:buNone/>
              <a:defRPr sz="1392"/>
            </a:lvl3pPr>
            <a:lvl4pPr marL="1591056" indent="0">
              <a:buNone/>
              <a:defRPr sz="1160"/>
            </a:lvl4pPr>
            <a:lvl5pPr marL="2121408" indent="0">
              <a:buNone/>
              <a:defRPr sz="1160"/>
            </a:lvl5pPr>
            <a:lvl6pPr marL="2651760" indent="0">
              <a:buNone/>
              <a:defRPr sz="1160"/>
            </a:lvl6pPr>
            <a:lvl7pPr marL="3182112" indent="0">
              <a:buNone/>
              <a:defRPr sz="1160"/>
            </a:lvl7pPr>
            <a:lvl8pPr marL="3712464" indent="0">
              <a:buNone/>
              <a:defRPr sz="1160"/>
            </a:lvl8pPr>
            <a:lvl9pPr marL="4242816" indent="0">
              <a:buNone/>
              <a:defRPr sz="116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591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530331"/>
            <a:ext cx="4913248" cy="1856158"/>
          </a:xfrm>
        </p:spPr>
        <p:txBody>
          <a:bodyPr anchor="b"/>
          <a:lstStyle>
            <a:lvl1pPr>
              <a:defRPr sz="37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76286" y="1145368"/>
            <a:ext cx="7712035" cy="5653180"/>
          </a:xfrm>
        </p:spPr>
        <p:txBody>
          <a:bodyPr anchor="t"/>
          <a:lstStyle>
            <a:lvl1pPr marL="0" indent="0">
              <a:buNone/>
              <a:defRPr sz="3712"/>
            </a:lvl1pPr>
            <a:lvl2pPr marL="530352" indent="0">
              <a:buNone/>
              <a:defRPr sz="3248"/>
            </a:lvl2pPr>
            <a:lvl3pPr marL="1060704" indent="0">
              <a:buNone/>
              <a:defRPr sz="2784"/>
            </a:lvl3pPr>
            <a:lvl4pPr marL="1591056" indent="0">
              <a:buNone/>
              <a:defRPr sz="2320"/>
            </a:lvl4pPr>
            <a:lvl5pPr marL="2121408" indent="0">
              <a:buNone/>
              <a:defRPr sz="2320"/>
            </a:lvl5pPr>
            <a:lvl6pPr marL="2651760" indent="0">
              <a:buNone/>
              <a:defRPr sz="2320"/>
            </a:lvl6pPr>
            <a:lvl7pPr marL="3182112" indent="0">
              <a:buNone/>
              <a:defRPr sz="2320"/>
            </a:lvl7pPr>
            <a:lvl8pPr marL="3712464" indent="0">
              <a:buNone/>
              <a:defRPr sz="2320"/>
            </a:lvl8pPr>
            <a:lvl9pPr marL="4242816" indent="0">
              <a:buNone/>
              <a:defRPr sz="232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298" y="2386489"/>
            <a:ext cx="4913248" cy="4421266"/>
          </a:xfrm>
        </p:spPr>
        <p:txBody>
          <a:bodyPr/>
          <a:lstStyle>
            <a:lvl1pPr marL="0" indent="0">
              <a:buNone/>
              <a:defRPr sz="1856"/>
            </a:lvl1pPr>
            <a:lvl2pPr marL="530352" indent="0">
              <a:buNone/>
              <a:defRPr sz="1624"/>
            </a:lvl2pPr>
            <a:lvl3pPr marL="1060704" indent="0">
              <a:buNone/>
              <a:defRPr sz="1392"/>
            </a:lvl3pPr>
            <a:lvl4pPr marL="1591056" indent="0">
              <a:buNone/>
              <a:defRPr sz="1160"/>
            </a:lvl4pPr>
            <a:lvl5pPr marL="2121408" indent="0">
              <a:buNone/>
              <a:defRPr sz="1160"/>
            </a:lvl5pPr>
            <a:lvl6pPr marL="2651760" indent="0">
              <a:buNone/>
              <a:defRPr sz="1160"/>
            </a:lvl6pPr>
            <a:lvl7pPr marL="3182112" indent="0">
              <a:buNone/>
              <a:defRPr sz="1160"/>
            </a:lvl7pPr>
            <a:lvl8pPr marL="3712464" indent="0">
              <a:buNone/>
              <a:defRPr sz="1160"/>
            </a:lvl8pPr>
            <a:lvl9pPr marL="4242816" indent="0">
              <a:buNone/>
              <a:defRPr sz="116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CC9B-B2F8-9646-9FF3-0BD9B1AD8095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6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314" y="423529"/>
            <a:ext cx="13139023" cy="15375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314" y="2117641"/>
            <a:ext cx="13139023" cy="5047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314" y="7373073"/>
            <a:ext cx="3427571" cy="4235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DBCC9B-B2F8-9646-9FF3-0BD9B1AD8095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6147" y="7373073"/>
            <a:ext cx="5141357" cy="4235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765" y="7373073"/>
            <a:ext cx="3427571" cy="4235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EBF71-9344-084F-80E4-A816E48D1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28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0704" rtl="0" eaLnBrk="1" latinLnBrk="0" hangingPunct="1">
        <a:lnSpc>
          <a:spcPct val="90000"/>
        </a:lnSpc>
        <a:spcBef>
          <a:spcPct val="0"/>
        </a:spcBef>
        <a:buNone/>
        <a:defRPr sz="510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176" indent="-265176" algn="l" defTabSz="1060704" rtl="0" eaLnBrk="1" latinLnBrk="0" hangingPunct="1">
        <a:lnSpc>
          <a:spcPct val="90000"/>
        </a:lnSpc>
        <a:spcBef>
          <a:spcPts val="1160"/>
        </a:spcBef>
        <a:buFont typeface="Arial" panose="020B0604020202020204" pitchFamily="34" charset="0"/>
        <a:buChar char="•"/>
        <a:defRPr sz="3248" kern="1200">
          <a:solidFill>
            <a:schemeClr val="tx1"/>
          </a:solidFill>
          <a:latin typeface="+mn-lt"/>
          <a:ea typeface="+mn-ea"/>
          <a:cs typeface="+mn-cs"/>
        </a:defRPr>
      </a:lvl1pPr>
      <a:lvl2pPr marL="795528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784" kern="1200">
          <a:solidFill>
            <a:schemeClr val="tx1"/>
          </a:solidFill>
          <a:latin typeface="+mn-lt"/>
          <a:ea typeface="+mn-ea"/>
          <a:cs typeface="+mn-cs"/>
        </a:defRPr>
      </a:lvl2pPr>
      <a:lvl3pPr marL="1325880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320" kern="1200">
          <a:solidFill>
            <a:schemeClr val="tx1"/>
          </a:solidFill>
          <a:latin typeface="+mn-lt"/>
          <a:ea typeface="+mn-ea"/>
          <a:cs typeface="+mn-cs"/>
        </a:defRPr>
      </a:lvl3pPr>
      <a:lvl4pPr marL="1856232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4pPr>
      <a:lvl5pPr marL="2386584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5pPr>
      <a:lvl6pPr marL="2916936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6pPr>
      <a:lvl7pPr marL="3447288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7pPr>
      <a:lvl8pPr marL="3977640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8pPr>
      <a:lvl9pPr marL="4507992" indent="-265176" algn="l" defTabSz="10607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1pPr>
      <a:lvl2pPr marL="530352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2pPr>
      <a:lvl3pPr marL="1060704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3pPr>
      <a:lvl4pPr marL="1591056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4pPr>
      <a:lvl5pPr marL="2121408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5pPr>
      <a:lvl6pPr marL="2651760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6pPr>
      <a:lvl7pPr marL="3182112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7pPr>
      <a:lvl8pPr marL="3712464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8pPr>
      <a:lvl9pPr marL="4242816" algn="l" defTabSz="1060704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240000" cy="622300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7613977" y="6452051"/>
            <a:ext cx="0" cy="126859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67147" y="2998795"/>
            <a:ext cx="14096999" cy="66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spc="600" dirty="0">
                <a:solidFill>
                  <a:schemeClr val="bg1"/>
                </a:solidFill>
                <a:latin typeface="Jeko" charset="0"/>
                <a:ea typeface="Jeko" charset="0"/>
                <a:cs typeface="Jeko" charset="0"/>
              </a:rPr>
              <a:t>¿QUÉ PREFIERES TENER EN TUS MANOS?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953" y="6718151"/>
            <a:ext cx="3277135" cy="6673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B29F5D9-D4C9-C412-55A9-43AA30749D8D}"/>
              </a:ext>
            </a:extLst>
          </p:cNvPr>
          <p:cNvSpPr txBox="1"/>
          <p:nvPr/>
        </p:nvSpPr>
        <p:spPr>
          <a:xfrm>
            <a:off x="7999866" y="6837105"/>
            <a:ext cx="5468707" cy="429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321749"/>
                </a:solidFill>
                <a:latin typeface="Jeko" pitchFamily="50" charset="0"/>
              </a:rPr>
              <a:t>VAMOS.EXProgram.com/CLIENTNAME</a:t>
            </a:r>
          </a:p>
        </p:txBody>
      </p:sp>
    </p:spTree>
    <p:extLst>
      <p:ext uri="{BB962C8B-B14F-4D97-AF65-F5344CB8AC3E}">
        <p14:creationId xmlns:p14="http://schemas.microsoft.com/office/powerpoint/2010/main" val="794850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15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Jeko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Erin Mossey</dc:creator>
  <cp:lastModifiedBy>Toni Marcano</cp:lastModifiedBy>
  <cp:revision>12</cp:revision>
  <dcterms:created xsi:type="dcterms:W3CDTF">2020-05-27T15:17:21Z</dcterms:created>
  <dcterms:modified xsi:type="dcterms:W3CDTF">2025-03-18T19:58:44Z</dcterms:modified>
</cp:coreProperties>
</file>