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15233650" cy="7954963"/>
  <p:notesSz cx="6858000" cy="9144000"/>
  <p:defaultTextStyle>
    <a:defPPr>
      <a:defRPr lang="en-US"/>
    </a:defPPr>
    <a:lvl1pPr marL="0" algn="l" defTabSz="1113008" rtl="0" eaLnBrk="1" latinLnBrk="0" hangingPunct="1">
      <a:defRPr sz="2191" kern="1200">
        <a:solidFill>
          <a:schemeClr val="tx1"/>
        </a:solidFill>
        <a:latin typeface="+mn-lt"/>
        <a:ea typeface="+mn-ea"/>
        <a:cs typeface="+mn-cs"/>
      </a:defRPr>
    </a:lvl1pPr>
    <a:lvl2pPr marL="556504" algn="l" defTabSz="1113008" rtl="0" eaLnBrk="1" latinLnBrk="0" hangingPunct="1">
      <a:defRPr sz="2191" kern="1200">
        <a:solidFill>
          <a:schemeClr val="tx1"/>
        </a:solidFill>
        <a:latin typeface="+mn-lt"/>
        <a:ea typeface="+mn-ea"/>
        <a:cs typeface="+mn-cs"/>
      </a:defRPr>
    </a:lvl2pPr>
    <a:lvl3pPr marL="1113008" algn="l" defTabSz="1113008" rtl="0" eaLnBrk="1" latinLnBrk="0" hangingPunct="1">
      <a:defRPr sz="2191" kern="1200">
        <a:solidFill>
          <a:schemeClr val="tx1"/>
        </a:solidFill>
        <a:latin typeface="+mn-lt"/>
        <a:ea typeface="+mn-ea"/>
        <a:cs typeface="+mn-cs"/>
      </a:defRPr>
    </a:lvl3pPr>
    <a:lvl4pPr marL="1669512" algn="l" defTabSz="1113008" rtl="0" eaLnBrk="1" latinLnBrk="0" hangingPunct="1">
      <a:defRPr sz="2191" kern="1200">
        <a:solidFill>
          <a:schemeClr val="tx1"/>
        </a:solidFill>
        <a:latin typeface="+mn-lt"/>
        <a:ea typeface="+mn-ea"/>
        <a:cs typeface="+mn-cs"/>
      </a:defRPr>
    </a:lvl4pPr>
    <a:lvl5pPr marL="2226015" algn="l" defTabSz="1113008" rtl="0" eaLnBrk="1" latinLnBrk="0" hangingPunct="1">
      <a:defRPr sz="2191" kern="1200">
        <a:solidFill>
          <a:schemeClr val="tx1"/>
        </a:solidFill>
        <a:latin typeface="+mn-lt"/>
        <a:ea typeface="+mn-ea"/>
        <a:cs typeface="+mn-cs"/>
      </a:defRPr>
    </a:lvl5pPr>
    <a:lvl6pPr marL="2782519" algn="l" defTabSz="1113008" rtl="0" eaLnBrk="1" latinLnBrk="0" hangingPunct="1">
      <a:defRPr sz="2191" kern="1200">
        <a:solidFill>
          <a:schemeClr val="tx1"/>
        </a:solidFill>
        <a:latin typeface="+mn-lt"/>
        <a:ea typeface="+mn-ea"/>
        <a:cs typeface="+mn-cs"/>
      </a:defRPr>
    </a:lvl6pPr>
    <a:lvl7pPr marL="3339023" algn="l" defTabSz="1113008" rtl="0" eaLnBrk="1" latinLnBrk="0" hangingPunct="1">
      <a:defRPr sz="2191" kern="1200">
        <a:solidFill>
          <a:schemeClr val="tx1"/>
        </a:solidFill>
        <a:latin typeface="+mn-lt"/>
        <a:ea typeface="+mn-ea"/>
        <a:cs typeface="+mn-cs"/>
      </a:defRPr>
    </a:lvl7pPr>
    <a:lvl8pPr marL="3895527" algn="l" defTabSz="1113008" rtl="0" eaLnBrk="1" latinLnBrk="0" hangingPunct="1">
      <a:defRPr sz="2191" kern="1200">
        <a:solidFill>
          <a:schemeClr val="tx1"/>
        </a:solidFill>
        <a:latin typeface="+mn-lt"/>
        <a:ea typeface="+mn-ea"/>
        <a:cs typeface="+mn-cs"/>
      </a:defRPr>
    </a:lvl8pPr>
    <a:lvl9pPr marL="4452031" algn="l" defTabSz="1113008" rtl="0" eaLnBrk="1" latinLnBrk="0" hangingPunct="1">
      <a:defRPr sz="2191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217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A930AC8-125C-4F21-9219-71AEF6A387E8}" v="1" dt="2025-03-18T03:29:14.98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153"/>
    <p:restoredTop sz="94595"/>
  </p:normalViewPr>
  <p:slideViewPr>
    <p:cSldViewPr snapToGrid="0" snapToObjects="1">
      <p:cViewPr varScale="1">
        <p:scale>
          <a:sx n="89" d="100"/>
          <a:sy n="89" d="100"/>
        </p:scale>
        <p:origin x="744" y="3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4206" y="1301889"/>
            <a:ext cx="11425238" cy="2769506"/>
          </a:xfrm>
        </p:spPr>
        <p:txBody>
          <a:bodyPr anchor="b"/>
          <a:lstStyle>
            <a:lvl1pPr algn="ctr">
              <a:defRPr sz="69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4206" y="4178198"/>
            <a:ext cx="11425238" cy="1920607"/>
          </a:xfrm>
        </p:spPr>
        <p:txBody>
          <a:bodyPr/>
          <a:lstStyle>
            <a:lvl1pPr marL="0" indent="0" algn="ctr">
              <a:buNone/>
              <a:defRPr sz="2784"/>
            </a:lvl1pPr>
            <a:lvl2pPr marL="530352" indent="0" algn="ctr">
              <a:buNone/>
              <a:defRPr sz="2320"/>
            </a:lvl2pPr>
            <a:lvl3pPr marL="1060704" indent="0" algn="ctr">
              <a:buNone/>
              <a:defRPr sz="2088"/>
            </a:lvl3pPr>
            <a:lvl4pPr marL="1591056" indent="0" algn="ctr">
              <a:buNone/>
              <a:defRPr sz="1856"/>
            </a:lvl4pPr>
            <a:lvl5pPr marL="2121408" indent="0" algn="ctr">
              <a:buNone/>
              <a:defRPr sz="1856"/>
            </a:lvl5pPr>
            <a:lvl6pPr marL="2651760" indent="0" algn="ctr">
              <a:buNone/>
              <a:defRPr sz="1856"/>
            </a:lvl6pPr>
            <a:lvl7pPr marL="3182112" indent="0" algn="ctr">
              <a:buNone/>
              <a:defRPr sz="1856"/>
            </a:lvl7pPr>
            <a:lvl8pPr marL="3712464" indent="0" algn="ctr">
              <a:buNone/>
              <a:defRPr sz="1856"/>
            </a:lvl8pPr>
            <a:lvl9pPr marL="4242816" indent="0" algn="ctr">
              <a:buNone/>
              <a:defRPr sz="1856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BCC9B-B2F8-9646-9FF3-0BD9B1AD8095}" type="datetimeFigureOut">
              <a:rPr lang="en-US" smtClean="0"/>
              <a:t>3/17/2025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EBF71-9344-084F-80E4-A816E48D19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74825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BCC9B-B2F8-9646-9FF3-0BD9B1AD8095}" type="datetimeFigureOut">
              <a:rPr lang="en-US" smtClean="0"/>
              <a:t>3/17/2025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EBF71-9344-084F-80E4-A816E48D19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51221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901581" y="423528"/>
            <a:ext cx="3284756" cy="67414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47313" y="423528"/>
            <a:ext cx="9663847" cy="674146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BCC9B-B2F8-9646-9FF3-0BD9B1AD8095}" type="datetimeFigureOut">
              <a:rPr lang="en-US" smtClean="0"/>
              <a:t>3/17/2025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EBF71-9344-084F-80E4-A816E48D19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47153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BCC9B-B2F8-9646-9FF3-0BD9B1AD8095}" type="datetimeFigureOut">
              <a:rPr lang="en-US" smtClean="0"/>
              <a:t>3/17/2025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EBF71-9344-084F-80E4-A816E48D19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1186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9379" y="1983218"/>
            <a:ext cx="13139023" cy="3309043"/>
          </a:xfrm>
        </p:spPr>
        <p:txBody>
          <a:bodyPr anchor="b"/>
          <a:lstStyle>
            <a:lvl1pPr>
              <a:defRPr sz="69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39379" y="5323565"/>
            <a:ext cx="13139023" cy="1740148"/>
          </a:xfrm>
        </p:spPr>
        <p:txBody>
          <a:bodyPr/>
          <a:lstStyle>
            <a:lvl1pPr marL="0" indent="0">
              <a:buNone/>
              <a:defRPr sz="2784">
                <a:solidFill>
                  <a:schemeClr val="tx1">
                    <a:tint val="75000"/>
                  </a:schemeClr>
                </a:solidFill>
              </a:defRPr>
            </a:lvl1pPr>
            <a:lvl2pPr marL="530352" indent="0">
              <a:buNone/>
              <a:defRPr sz="2320">
                <a:solidFill>
                  <a:schemeClr val="tx1">
                    <a:tint val="75000"/>
                  </a:schemeClr>
                </a:solidFill>
              </a:defRPr>
            </a:lvl2pPr>
            <a:lvl3pPr marL="1060704" indent="0">
              <a:buNone/>
              <a:defRPr sz="2088">
                <a:solidFill>
                  <a:schemeClr val="tx1">
                    <a:tint val="75000"/>
                  </a:schemeClr>
                </a:solidFill>
              </a:defRPr>
            </a:lvl3pPr>
            <a:lvl4pPr marL="1591056" indent="0">
              <a:buNone/>
              <a:defRPr sz="1856">
                <a:solidFill>
                  <a:schemeClr val="tx1">
                    <a:tint val="75000"/>
                  </a:schemeClr>
                </a:solidFill>
              </a:defRPr>
            </a:lvl4pPr>
            <a:lvl5pPr marL="2121408" indent="0">
              <a:buNone/>
              <a:defRPr sz="1856">
                <a:solidFill>
                  <a:schemeClr val="tx1">
                    <a:tint val="75000"/>
                  </a:schemeClr>
                </a:solidFill>
              </a:defRPr>
            </a:lvl5pPr>
            <a:lvl6pPr marL="2651760" indent="0">
              <a:buNone/>
              <a:defRPr sz="1856">
                <a:solidFill>
                  <a:schemeClr val="tx1">
                    <a:tint val="75000"/>
                  </a:schemeClr>
                </a:solidFill>
              </a:defRPr>
            </a:lvl6pPr>
            <a:lvl7pPr marL="3182112" indent="0">
              <a:buNone/>
              <a:defRPr sz="1856">
                <a:solidFill>
                  <a:schemeClr val="tx1">
                    <a:tint val="75000"/>
                  </a:schemeClr>
                </a:solidFill>
              </a:defRPr>
            </a:lvl7pPr>
            <a:lvl8pPr marL="3712464" indent="0">
              <a:buNone/>
              <a:defRPr sz="1856">
                <a:solidFill>
                  <a:schemeClr val="tx1">
                    <a:tint val="75000"/>
                  </a:schemeClr>
                </a:solidFill>
              </a:defRPr>
            </a:lvl8pPr>
            <a:lvl9pPr marL="4242816" indent="0">
              <a:buNone/>
              <a:defRPr sz="185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BCC9B-B2F8-9646-9FF3-0BD9B1AD8095}" type="datetimeFigureOut">
              <a:rPr lang="en-US" smtClean="0"/>
              <a:t>3/17/2025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EBF71-9344-084F-80E4-A816E48D19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29356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47314" y="2117641"/>
            <a:ext cx="6474301" cy="504735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12035" y="2117641"/>
            <a:ext cx="6474301" cy="504735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BCC9B-B2F8-9646-9FF3-0BD9B1AD8095}" type="datetimeFigureOut">
              <a:rPr lang="en-US" smtClean="0"/>
              <a:t>3/17/2025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EBF71-9344-084F-80E4-A816E48D19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89935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298" y="423529"/>
            <a:ext cx="13139023" cy="153759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9298" y="1950071"/>
            <a:ext cx="6444547" cy="955700"/>
          </a:xfrm>
        </p:spPr>
        <p:txBody>
          <a:bodyPr anchor="b"/>
          <a:lstStyle>
            <a:lvl1pPr marL="0" indent="0">
              <a:buNone/>
              <a:defRPr sz="2784" b="1"/>
            </a:lvl1pPr>
            <a:lvl2pPr marL="530352" indent="0">
              <a:buNone/>
              <a:defRPr sz="2320" b="1"/>
            </a:lvl2pPr>
            <a:lvl3pPr marL="1060704" indent="0">
              <a:buNone/>
              <a:defRPr sz="2088" b="1"/>
            </a:lvl3pPr>
            <a:lvl4pPr marL="1591056" indent="0">
              <a:buNone/>
              <a:defRPr sz="1856" b="1"/>
            </a:lvl4pPr>
            <a:lvl5pPr marL="2121408" indent="0">
              <a:buNone/>
              <a:defRPr sz="1856" b="1"/>
            </a:lvl5pPr>
            <a:lvl6pPr marL="2651760" indent="0">
              <a:buNone/>
              <a:defRPr sz="1856" b="1"/>
            </a:lvl6pPr>
            <a:lvl7pPr marL="3182112" indent="0">
              <a:buNone/>
              <a:defRPr sz="1856" b="1"/>
            </a:lvl7pPr>
            <a:lvl8pPr marL="3712464" indent="0">
              <a:buNone/>
              <a:defRPr sz="1856" b="1"/>
            </a:lvl8pPr>
            <a:lvl9pPr marL="4242816" indent="0">
              <a:buNone/>
              <a:defRPr sz="1856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9298" y="2905771"/>
            <a:ext cx="6444547" cy="42739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712036" y="1950071"/>
            <a:ext cx="6476285" cy="955700"/>
          </a:xfrm>
        </p:spPr>
        <p:txBody>
          <a:bodyPr anchor="b"/>
          <a:lstStyle>
            <a:lvl1pPr marL="0" indent="0">
              <a:buNone/>
              <a:defRPr sz="2784" b="1"/>
            </a:lvl1pPr>
            <a:lvl2pPr marL="530352" indent="0">
              <a:buNone/>
              <a:defRPr sz="2320" b="1"/>
            </a:lvl2pPr>
            <a:lvl3pPr marL="1060704" indent="0">
              <a:buNone/>
              <a:defRPr sz="2088" b="1"/>
            </a:lvl3pPr>
            <a:lvl4pPr marL="1591056" indent="0">
              <a:buNone/>
              <a:defRPr sz="1856" b="1"/>
            </a:lvl4pPr>
            <a:lvl5pPr marL="2121408" indent="0">
              <a:buNone/>
              <a:defRPr sz="1856" b="1"/>
            </a:lvl5pPr>
            <a:lvl6pPr marL="2651760" indent="0">
              <a:buNone/>
              <a:defRPr sz="1856" b="1"/>
            </a:lvl6pPr>
            <a:lvl7pPr marL="3182112" indent="0">
              <a:buNone/>
              <a:defRPr sz="1856" b="1"/>
            </a:lvl7pPr>
            <a:lvl8pPr marL="3712464" indent="0">
              <a:buNone/>
              <a:defRPr sz="1856" b="1"/>
            </a:lvl8pPr>
            <a:lvl9pPr marL="4242816" indent="0">
              <a:buNone/>
              <a:defRPr sz="1856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712036" y="2905771"/>
            <a:ext cx="6476285" cy="42739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BCC9B-B2F8-9646-9FF3-0BD9B1AD8095}" type="datetimeFigureOut">
              <a:rPr lang="en-US" smtClean="0"/>
              <a:t>3/17/2025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EBF71-9344-084F-80E4-A816E48D19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16916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BCC9B-B2F8-9646-9FF3-0BD9B1AD8095}" type="datetimeFigureOut">
              <a:rPr lang="en-US" smtClean="0"/>
              <a:t>3/17/2025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EBF71-9344-084F-80E4-A816E48D19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10633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BCC9B-B2F8-9646-9FF3-0BD9B1AD8095}" type="datetimeFigureOut">
              <a:rPr lang="en-US" smtClean="0"/>
              <a:t>3/17/2025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EBF71-9344-084F-80E4-A816E48D19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7236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298" y="530331"/>
            <a:ext cx="4913248" cy="1856158"/>
          </a:xfrm>
        </p:spPr>
        <p:txBody>
          <a:bodyPr anchor="b"/>
          <a:lstStyle>
            <a:lvl1pPr>
              <a:defRPr sz="371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76286" y="1145368"/>
            <a:ext cx="7712035" cy="5653180"/>
          </a:xfrm>
        </p:spPr>
        <p:txBody>
          <a:bodyPr/>
          <a:lstStyle>
            <a:lvl1pPr>
              <a:defRPr sz="3712"/>
            </a:lvl1pPr>
            <a:lvl2pPr>
              <a:defRPr sz="3248"/>
            </a:lvl2pPr>
            <a:lvl3pPr>
              <a:defRPr sz="2784"/>
            </a:lvl3pPr>
            <a:lvl4pPr>
              <a:defRPr sz="2320"/>
            </a:lvl4pPr>
            <a:lvl5pPr>
              <a:defRPr sz="2320"/>
            </a:lvl5pPr>
            <a:lvl6pPr>
              <a:defRPr sz="2320"/>
            </a:lvl6pPr>
            <a:lvl7pPr>
              <a:defRPr sz="2320"/>
            </a:lvl7pPr>
            <a:lvl8pPr>
              <a:defRPr sz="2320"/>
            </a:lvl8pPr>
            <a:lvl9pPr>
              <a:defRPr sz="232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9298" y="2386489"/>
            <a:ext cx="4913248" cy="4421266"/>
          </a:xfrm>
        </p:spPr>
        <p:txBody>
          <a:bodyPr/>
          <a:lstStyle>
            <a:lvl1pPr marL="0" indent="0">
              <a:buNone/>
              <a:defRPr sz="1856"/>
            </a:lvl1pPr>
            <a:lvl2pPr marL="530352" indent="0">
              <a:buNone/>
              <a:defRPr sz="1624"/>
            </a:lvl2pPr>
            <a:lvl3pPr marL="1060704" indent="0">
              <a:buNone/>
              <a:defRPr sz="1392"/>
            </a:lvl3pPr>
            <a:lvl4pPr marL="1591056" indent="0">
              <a:buNone/>
              <a:defRPr sz="1160"/>
            </a:lvl4pPr>
            <a:lvl5pPr marL="2121408" indent="0">
              <a:buNone/>
              <a:defRPr sz="1160"/>
            </a:lvl5pPr>
            <a:lvl6pPr marL="2651760" indent="0">
              <a:buNone/>
              <a:defRPr sz="1160"/>
            </a:lvl6pPr>
            <a:lvl7pPr marL="3182112" indent="0">
              <a:buNone/>
              <a:defRPr sz="1160"/>
            </a:lvl7pPr>
            <a:lvl8pPr marL="3712464" indent="0">
              <a:buNone/>
              <a:defRPr sz="1160"/>
            </a:lvl8pPr>
            <a:lvl9pPr marL="4242816" indent="0">
              <a:buNone/>
              <a:defRPr sz="116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BCC9B-B2F8-9646-9FF3-0BD9B1AD8095}" type="datetimeFigureOut">
              <a:rPr lang="en-US" smtClean="0"/>
              <a:t>3/17/2025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EBF71-9344-084F-80E4-A816E48D19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55913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298" y="530331"/>
            <a:ext cx="4913248" cy="1856158"/>
          </a:xfrm>
        </p:spPr>
        <p:txBody>
          <a:bodyPr anchor="b"/>
          <a:lstStyle>
            <a:lvl1pPr>
              <a:defRPr sz="371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476286" y="1145368"/>
            <a:ext cx="7712035" cy="5653180"/>
          </a:xfrm>
        </p:spPr>
        <p:txBody>
          <a:bodyPr anchor="t"/>
          <a:lstStyle>
            <a:lvl1pPr marL="0" indent="0">
              <a:buNone/>
              <a:defRPr sz="3712"/>
            </a:lvl1pPr>
            <a:lvl2pPr marL="530352" indent="0">
              <a:buNone/>
              <a:defRPr sz="3248"/>
            </a:lvl2pPr>
            <a:lvl3pPr marL="1060704" indent="0">
              <a:buNone/>
              <a:defRPr sz="2784"/>
            </a:lvl3pPr>
            <a:lvl4pPr marL="1591056" indent="0">
              <a:buNone/>
              <a:defRPr sz="2320"/>
            </a:lvl4pPr>
            <a:lvl5pPr marL="2121408" indent="0">
              <a:buNone/>
              <a:defRPr sz="2320"/>
            </a:lvl5pPr>
            <a:lvl6pPr marL="2651760" indent="0">
              <a:buNone/>
              <a:defRPr sz="2320"/>
            </a:lvl6pPr>
            <a:lvl7pPr marL="3182112" indent="0">
              <a:buNone/>
              <a:defRPr sz="2320"/>
            </a:lvl7pPr>
            <a:lvl8pPr marL="3712464" indent="0">
              <a:buNone/>
              <a:defRPr sz="2320"/>
            </a:lvl8pPr>
            <a:lvl9pPr marL="4242816" indent="0">
              <a:buNone/>
              <a:defRPr sz="2320"/>
            </a:lvl9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9298" y="2386489"/>
            <a:ext cx="4913248" cy="4421266"/>
          </a:xfrm>
        </p:spPr>
        <p:txBody>
          <a:bodyPr/>
          <a:lstStyle>
            <a:lvl1pPr marL="0" indent="0">
              <a:buNone/>
              <a:defRPr sz="1856"/>
            </a:lvl1pPr>
            <a:lvl2pPr marL="530352" indent="0">
              <a:buNone/>
              <a:defRPr sz="1624"/>
            </a:lvl2pPr>
            <a:lvl3pPr marL="1060704" indent="0">
              <a:buNone/>
              <a:defRPr sz="1392"/>
            </a:lvl3pPr>
            <a:lvl4pPr marL="1591056" indent="0">
              <a:buNone/>
              <a:defRPr sz="1160"/>
            </a:lvl4pPr>
            <a:lvl5pPr marL="2121408" indent="0">
              <a:buNone/>
              <a:defRPr sz="1160"/>
            </a:lvl5pPr>
            <a:lvl6pPr marL="2651760" indent="0">
              <a:buNone/>
              <a:defRPr sz="1160"/>
            </a:lvl6pPr>
            <a:lvl7pPr marL="3182112" indent="0">
              <a:buNone/>
              <a:defRPr sz="1160"/>
            </a:lvl7pPr>
            <a:lvl8pPr marL="3712464" indent="0">
              <a:buNone/>
              <a:defRPr sz="1160"/>
            </a:lvl8pPr>
            <a:lvl9pPr marL="4242816" indent="0">
              <a:buNone/>
              <a:defRPr sz="116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BCC9B-B2F8-9646-9FF3-0BD9B1AD8095}" type="datetimeFigureOut">
              <a:rPr lang="en-US" smtClean="0"/>
              <a:t>3/17/2025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EBF71-9344-084F-80E4-A816E48D19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661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7314" y="423529"/>
            <a:ext cx="13139023" cy="15375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7314" y="2117641"/>
            <a:ext cx="13139023" cy="5047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47314" y="7373073"/>
            <a:ext cx="3427571" cy="4235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DBCC9B-B2F8-9646-9FF3-0BD9B1AD8095}" type="datetimeFigureOut">
              <a:rPr lang="en-US" smtClean="0"/>
              <a:t>3/17/2025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46147" y="7373073"/>
            <a:ext cx="5141357" cy="4235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765" y="7373073"/>
            <a:ext cx="3427571" cy="4235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6EBF71-9344-084F-80E4-A816E48D19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2288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60704" rtl="0" eaLnBrk="1" latinLnBrk="0" hangingPunct="1">
        <a:lnSpc>
          <a:spcPct val="90000"/>
        </a:lnSpc>
        <a:spcBef>
          <a:spcPct val="0"/>
        </a:spcBef>
        <a:buNone/>
        <a:defRPr sz="510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5176" indent="-265176" algn="l" defTabSz="1060704" rtl="0" eaLnBrk="1" latinLnBrk="0" hangingPunct="1">
        <a:lnSpc>
          <a:spcPct val="90000"/>
        </a:lnSpc>
        <a:spcBef>
          <a:spcPts val="1160"/>
        </a:spcBef>
        <a:buFont typeface="Arial" panose="020B0604020202020204" pitchFamily="34" charset="0"/>
        <a:buChar char="•"/>
        <a:defRPr sz="3248" kern="1200">
          <a:solidFill>
            <a:schemeClr val="tx1"/>
          </a:solidFill>
          <a:latin typeface="+mn-lt"/>
          <a:ea typeface="+mn-ea"/>
          <a:cs typeface="+mn-cs"/>
        </a:defRPr>
      </a:lvl1pPr>
      <a:lvl2pPr marL="795528" indent="-265176" algn="l" defTabSz="1060704" rtl="0" eaLnBrk="1" latinLnBrk="0" hangingPunct="1">
        <a:lnSpc>
          <a:spcPct val="90000"/>
        </a:lnSpc>
        <a:spcBef>
          <a:spcPts val="580"/>
        </a:spcBef>
        <a:buFont typeface="Arial" panose="020B0604020202020204" pitchFamily="34" charset="0"/>
        <a:buChar char="•"/>
        <a:defRPr sz="2784" kern="1200">
          <a:solidFill>
            <a:schemeClr val="tx1"/>
          </a:solidFill>
          <a:latin typeface="+mn-lt"/>
          <a:ea typeface="+mn-ea"/>
          <a:cs typeface="+mn-cs"/>
        </a:defRPr>
      </a:lvl2pPr>
      <a:lvl3pPr marL="1325880" indent="-265176" algn="l" defTabSz="1060704" rtl="0" eaLnBrk="1" latinLnBrk="0" hangingPunct="1">
        <a:lnSpc>
          <a:spcPct val="90000"/>
        </a:lnSpc>
        <a:spcBef>
          <a:spcPts val="580"/>
        </a:spcBef>
        <a:buFont typeface="Arial" panose="020B0604020202020204" pitchFamily="34" charset="0"/>
        <a:buChar char="•"/>
        <a:defRPr sz="2320" kern="1200">
          <a:solidFill>
            <a:schemeClr val="tx1"/>
          </a:solidFill>
          <a:latin typeface="+mn-lt"/>
          <a:ea typeface="+mn-ea"/>
          <a:cs typeface="+mn-cs"/>
        </a:defRPr>
      </a:lvl3pPr>
      <a:lvl4pPr marL="1856232" indent="-265176" algn="l" defTabSz="1060704" rtl="0" eaLnBrk="1" latinLnBrk="0" hangingPunct="1">
        <a:lnSpc>
          <a:spcPct val="90000"/>
        </a:lnSpc>
        <a:spcBef>
          <a:spcPts val="580"/>
        </a:spcBef>
        <a:buFont typeface="Arial" panose="020B0604020202020204" pitchFamily="34" charset="0"/>
        <a:buChar char="•"/>
        <a:defRPr sz="2088" kern="1200">
          <a:solidFill>
            <a:schemeClr val="tx1"/>
          </a:solidFill>
          <a:latin typeface="+mn-lt"/>
          <a:ea typeface="+mn-ea"/>
          <a:cs typeface="+mn-cs"/>
        </a:defRPr>
      </a:lvl4pPr>
      <a:lvl5pPr marL="2386584" indent="-265176" algn="l" defTabSz="1060704" rtl="0" eaLnBrk="1" latinLnBrk="0" hangingPunct="1">
        <a:lnSpc>
          <a:spcPct val="90000"/>
        </a:lnSpc>
        <a:spcBef>
          <a:spcPts val="580"/>
        </a:spcBef>
        <a:buFont typeface="Arial" panose="020B0604020202020204" pitchFamily="34" charset="0"/>
        <a:buChar char="•"/>
        <a:defRPr sz="2088" kern="1200">
          <a:solidFill>
            <a:schemeClr val="tx1"/>
          </a:solidFill>
          <a:latin typeface="+mn-lt"/>
          <a:ea typeface="+mn-ea"/>
          <a:cs typeface="+mn-cs"/>
        </a:defRPr>
      </a:lvl5pPr>
      <a:lvl6pPr marL="2916936" indent="-265176" algn="l" defTabSz="1060704" rtl="0" eaLnBrk="1" latinLnBrk="0" hangingPunct="1">
        <a:lnSpc>
          <a:spcPct val="90000"/>
        </a:lnSpc>
        <a:spcBef>
          <a:spcPts val="580"/>
        </a:spcBef>
        <a:buFont typeface="Arial" panose="020B0604020202020204" pitchFamily="34" charset="0"/>
        <a:buChar char="•"/>
        <a:defRPr sz="2088" kern="1200">
          <a:solidFill>
            <a:schemeClr val="tx1"/>
          </a:solidFill>
          <a:latin typeface="+mn-lt"/>
          <a:ea typeface="+mn-ea"/>
          <a:cs typeface="+mn-cs"/>
        </a:defRPr>
      </a:lvl6pPr>
      <a:lvl7pPr marL="3447288" indent="-265176" algn="l" defTabSz="1060704" rtl="0" eaLnBrk="1" latinLnBrk="0" hangingPunct="1">
        <a:lnSpc>
          <a:spcPct val="90000"/>
        </a:lnSpc>
        <a:spcBef>
          <a:spcPts val="580"/>
        </a:spcBef>
        <a:buFont typeface="Arial" panose="020B0604020202020204" pitchFamily="34" charset="0"/>
        <a:buChar char="•"/>
        <a:defRPr sz="2088" kern="1200">
          <a:solidFill>
            <a:schemeClr val="tx1"/>
          </a:solidFill>
          <a:latin typeface="+mn-lt"/>
          <a:ea typeface="+mn-ea"/>
          <a:cs typeface="+mn-cs"/>
        </a:defRPr>
      </a:lvl7pPr>
      <a:lvl8pPr marL="3977640" indent="-265176" algn="l" defTabSz="1060704" rtl="0" eaLnBrk="1" latinLnBrk="0" hangingPunct="1">
        <a:lnSpc>
          <a:spcPct val="90000"/>
        </a:lnSpc>
        <a:spcBef>
          <a:spcPts val="580"/>
        </a:spcBef>
        <a:buFont typeface="Arial" panose="020B0604020202020204" pitchFamily="34" charset="0"/>
        <a:buChar char="•"/>
        <a:defRPr sz="2088" kern="1200">
          <a:solidFill>
            <a:schemeClr val="tx1"/>
          </a:solidFill>
          <a:latin typeface="+mn-lt"/>
          <a:ea typeface="+mn-ea"/>
          <a:cs typeface="+mn-cs"/>
        </a:defRPr>
      </a:lvl8pPr>
      <a:lvl9pPr marL="4507992" indent="-265176" algn="l" defTabSz="1060704" rtl="0" eaLnBrk="1" latinLnBrk="0" hangingPunct="1">
        <a:lnSpc>
          <a:spcPct val="90000"/>
        </a:lnSpc>
        <a:spcBef>
          <a:spcPts val="580"/>
        </a:spcBef>
        <a:buFont typeface="Arial" panose="020B0604020202020204" pitchFamily="34" charset="0"/>
        <a:buChar char="•"/>
        <a:defRPr sz="20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0704" rtl="0" eaLnBrk="1" latinLnBrk="0" hangingPunct="1">
        <a:defRPr sz="2088" kern="1200">
          <a:solidFill>
            <a:schemeClr val="tx1"/>
          </a:solidFill>
          <a:latin typeface="+mn-lt"/>
          <a:ea typeface="+mn-ea"/>
          <a:cs typeface="+mn-cs"/>
        </a:defRPr>
      </a:lvl1pPr>
      <a:lvl2pPr marL="530352" algn="l" defTabSz="1060704" rtl="0" eaLnBrk="1" latinLnBrk="0" hangingPunct="1">
        <a:defRPr sz="2088" kern="1200">
          <a:solidFill>
            <a:schemeClr val="tx1"/>
          </a:solidFill>
          <a:latin typeface="+mn-lt"/>
          <a:ea typeface="+mn-ea"/>
          <a:cs typeface="+mn-cs"/>
        </a:defRPr>
      </a:lvl2pPr>
      <a:lvl3pPr marL="1060704" algn="l" defTabSz="1060704" rtl="0" eaLnBrk="1" latinLnBrk="0" hangingPunct="1">
        <a:defRPr sz="2088" kern="1200">
          <a:solidFill>
            <a:schemeClr val="tx1"/>
          </a:solidFill>
          <a:latin typeface="+mn-lt"/>
          <a:ea typeface="+mn-ea"/>
          <a:cs typeface="+mn-cs"/>
        </a:defRPr>
      </a:lvl3pPr>
      <a:lvl4pPr marL="1591056" algn="l" defTabSz="1060704" rtl="0" eaLnBrk="1" latinLnBrk="0" hangingPunct="1">
        <a:defRPr sz="2088" kern="1200">
          <a:solidFill>
            <a:schemeClr val="tx1"/>
          </a:solidFill>
          <a:latin typeface="+mn-lt"/>
          <a:ea typeface="+mn-ea"/>
          <a:cs typeface="+mn-cs"/>
        </a:defRPr>
      </a:lvl4pPr>
      <a:lvl5pPr marL="2121408" algn="l" defTabSz="1060704" rtl="0" eaLnBrk="1" latinLnBrk="0" hangingPunct="1">
        <a:defRPr sz="2088" kern="1200">
          <a:solidFill>
            <a:schemeClr val="tx1"/>
          </a:solidFill>
          <a:latin typeface="+mn-lt"/>
          <a:ea typeface="+mn-ea"/>
          <a:cs typeface="+mn-cs"/>
        </a:defRPr>
      </a:lvl5pPr>
      <a:lvl6pPr marL="2651760" algn="l" defTabSz="1060704" rtl="0" eaLnBrk="1" latinLnBrk="0" hangingPunct="1">
        <a:defRPr sz="2088" kern="1200">
          <a:solidFill>
            <a:schemeClr val="tx1"/>
          </a:solidFill>
          <a:latin typeface="+mn-lt"/>
          <a:ea typeface="+mn-ea"/>
          <a:cs typeface="+mn-cs"/>
        </a:defRPr>
      </a:lvl6pPr>
      <a:lvl7pPr marL="3182112" algn="l" defTabSz="1060704" rtl="0" eaLnBrk="1" latinLnBrk="0" hangingPunct="1">
        <a:defRPr sz="2088" kern="1200">
          <a:solidFill>
            <a:schemeClr val="tx1"/>
          </a:solidFill>
          <a:latin typeface="+mn-lt"/>
          <a:ea typeface="+mn-ea"/>
          <a:cs typeface="+mn-cs"/>
        </a:defRPr>
      </a:lvl7pPr>
      <a:lvl8pPr marL="3712464" algn="l" defTabSz="1060704" rtl="0" eaLnBrk="1" latinLnBrk="0" hangingPunct="1">
        <a:defRPr sz="2088" kern="1200">
          <a:solidFill>
            <a:schemeClr val="tx1"/>
          </a:solidFill>
          <a:latin typeface="+mn-lt"/>
          <a:ea typeface="+mn-ea"/>
          <a:cs typeface="+mn-cs"/>
        </a:defRPr>
      </a:lvl8pPr>
      <a:lvl9pPr marL="4242816" algn="l" defTabSz="1060704" rtl="0" eaLnBrk="1" latinLnBrk="0" hangingPunct="1">
        <a:defRPr sz="20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5240000" cy="6223000"/>
          </a:xfrm>
          <a:prstGeom prst="rect">
            <a:avLst/>
          </a:prstGeom>
        </p:spPr>
      </p:pic>
      <p:cxnSp>
        <p:nvCxnSpPr>
          <p:cNvPr id="11" name="Straight Connector 10"/>
          <p:cNvCxnSpPr/>
          <p:nvPr/>
        </p:nvCxnSpPr>
        <p:spPr>
          <a:xfrm>
            <a:off x="7613977" y="6452046"/>
            <a:ext cx="0" cy="1268593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725150" y="3103778"/>
            <a:ext cx="14096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spc="300" dirty="0">
                <a:solidFill>
                  <a:schemeClr val="bg1"/>
                </a:solidFill>
                <a:latin typeface="Jeko" charset="0"/>
                <a:ea typeface="Jeko" charset="0"/>
                <a:cs typeface="Jeko" charset="0"/>
              </a:rPr>
              <a:t>¿QUÉ PREFERIRÍAS ESTAR SABOREANDO Y MASTICANDO?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0953" y="6718151"/>
            <a:ext cx="3277135" cy="66738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0A5689E-9D2C-AAE0-E60A-174720595551}"/>
              </a:ext>
            </a:extLst>
          </p:cNvPr>
          <p:cNvSpPr txBox="1"/>
          <p:nvPr/>
        </p:nvSpPr>
        <p:spPr>
          <a:xfrm>
            <a:off x="7842325" y="6871603"/>
            <a:ext cx="5497154" cy="4294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321749"/>
                </a:solidFill>
                <a:latin typeface="Jeko" pitchFamily="50" charset="0"/>
              </a:rPr>
              <a:t>VAMOS.EXProgram.com/CLIENTNAME</a:t>
            </a:r>
          </a:p>
        </p:txBody>
      </p:sp>
    </p:spTree>
    <p:extLst>
      <p:ext uri="{BB962C8B-B14F-4D97-AF65-F5344CB8AC3E}">
        <p14:creationId xmlns:p14="http://schemas.microsoft.com/office/powerpoint/2010/main" val="794850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</TotalTime>
  <Words>15</Words>
  <Application>Microsoft Office PowerPoint</Application>
  <PresentationFormat>Custom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Jeko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Erin Mossey</dc:creator>
  <cp:lastModifiedBy>Toni Marcano</cp:lastModifiedBy>
  <cp:revision>11</cp:revision>
  <dcterms:created xsi:type="dcterms:W3CDTF">2020-05-27T15:17:21Z</dcterms:created>
  <dcterms:modified xsi:type="dcterms:W3CDTF">2025-03-18T03:30:15Z</dcterms:modified>
</cp:coreProperties>
</file>